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  <p:sldMasterId id="2147483655" r:id="rId2"/>
  </p:sldMasterIdLst>
  <p:notesMasterIdLst>
    <p:notesMasterId r:id="rId49"/>
  </p:notesMasterIdLst>
  <p:sldIdLst>
    <p:sldId id="256" r:id="rId3"/>
    <p:sldId id="279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52" r:id="rId12"/>
    <p:sldId id="551" r:id="rId13"/>
    <p:sldId id="547" r:id="rId14"/>
    <p:sldId id="548" r:id="rId15"/>
    <p:sldId id="553" r:id="rId16"/>
    <p:sldId id="549" r:id="rId17"/>
    <p:sldId id="554" r:id="rId18"/>
    <p:sldId id="564" r:id="rId19"/>
    <p:sldId id="550" r:id="rId20"/>
    <p:sldId id="556" r:id="rId21"/>
    <p:sldId id="557" r:id="rId22"/>
    <p:sldId id="558" r:id="rId23"/>
    <p:sldId id="559" r:id="rId24"/>
    <p:sldId id="561" r:id="rId25"/>
    <p:sldId id="560" r:id="rId26"/>
    <p:sldId id="562" r:id="rId27"/>
    <p:sldId id="563" r:id="rId28"/>
    <p:sldId id="495" r:id="rId29"/>
    <p:sldId id="565" r:id="rId30"/>
    <p:sldId id="566" r:id="rId31"/>
    <p:sldId id="567" r:id="rId32"/>
    <p:sldId id="568" r:id="rId33"/>
    <p:sldId id="569" r:id="rId34"/>
    <p:sldId id="570" r:id="rId35"/>
    <p:sldId id="572" r:id="rId36"/>
    <p:sldId id="574" r:id="rId37"/>
    <p:sldId id="413" r:id="rId38"/>
    <p:sldId id="414" r:id="rId39"/>
    <p:sldId id="415" r:id="rId40"/>
    <p:sldId id="418" r:id="rId41"/>
    <p:sldId id="420" r:id="rId42"/>
    <p:sldId id="422" r:id="rId43"/>
    <p:sldId id="278" r:id="rId44"/>
    <p:sldId id="576" r:id="rId45"/>
    <p:sldId id="577" r:id="rId46"/>
    <p:sldId id="496" r:id="rId47"/>
    <p:sldId id="578" r:id="rId48"/>
  </p:sldIdLst>
  <p:sldSz cx="18288000" cy="10287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Helvetica" panose="020B0604020202020204" pitchFamily="34" charset="0"/>
      <p:regular r:id="rId54"/>
      <p:bold r:id="rId55"/>
      <p:italic r:id="rId56"/>
      <p:boldItalic r:id="rId57"/>
    </p:embeddedFont>
    <p:embeddedFont>
      <p:font typeface="Helvetica Neue" panose="020B060402020202020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2C60E-AFF5-48E4-9755-1E67DD6E5B63}" v="44" dt="2023-08-23T14:45:14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7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74" Type="http://schemas.openxmlformats.org/officeDocument/2006/relationships/customXml" Target="../customXml/item3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ekaki.gerald balekaki.gerald" userId="91a214734aab7360" providerId="LiveId" clId="{FCF2C60E-AFF5-48E4-9755-1E67DD6E5B63}"/>
    <pc:docChg chg="undo custSel addSld delSld modSld">
      <pc:chgData name="balekaki.gerald balekaki.gerald" userId="91a214734aab7360" providerId="LiveId" clId="{FCF2C60E-AFF5-48E4-9755-1E67DD6E5B63}" dt="2023-08-23T14:46:09.606" v="3244" actId="1076"/>
      <pc:docMkLst>
        <pc:docMk/>
      </pc:docMkLst>
      <pc:sldChg chg="modSp mod">
        <pc:chgData name="balekaki.gerald balekaki.gerald" userId="91a214734aab7360" providerId="LiveId" clId="{FCF2C60E-AFF5-48E4-9755-1E67DD6E5B63}" dt="2023-08-23T06:18:52.657" v="3059" actId="20577"/>
        <pc:sldMkLst>
          <pc:docMk/>
          <pc:sldMk cId="0" sldId="256"/>
        </pc:sldMkLst>
        <pc:spChg chg="mod">
          <ac:chgData name="balekaki.gerald balekaki.gerald" userId="91a214734aab7360" providerId="LiveId" clId="{FCF2C60E-AFF5-48E4-9755-1E67DD6E5B63}" dt="2023-08-23T06:18:52.657" v="3059" actId="20577"/>
          <ac:spMkLst>
            <pc:docMk/>
            <pc:sldMk cId="0" sldId="256"/>
            <ac:spMk id="40" creationId="{00000000-0000-0000-0000-000000000000}"/>
          </ac:spMkLst>
        </pc:spChg>
      </pc:sldChg>
      <pc:sldChg chg="addSp modSp mod">
        <pc:chgData name="balekaki.gerald balekaki.gerald" userId="91a214734aab7360" providerId="LiveId" clId="{FCF2C60E-AFF5-48E4-9755-1E67DD6E5B63}" dt="2023-08-23T05:22:14.064" v="2560" actId="20577"/>
        <pc:sldMkLst>
          <pc:docMk/>
          <pc:sldMk cId="0" sldId="278"/>
        </pc:sldMkLst>
        <pc:spChg chg="mod">
          <ac:chgData name="balekaki.gerald balekaki.gerald" userId="91a214734aab7360" providerId="LiveId" clId="{FCF2C60E-AFF5-48E4-9755-1E67DD6E5B63}" dt="2023-08-23T05:22:14.064" v="2560" actId="20577"/>
          <ac:spMkLst>
            <pc:docMk/>
            <pc:sldMk cId="0" sldId="278"/>
            <ac:spMk id="182" creationId="{00000000-0000-0000-0000-000000000000}"/>
          </ac:spMkLst>
        </pc:spChg>
        <pc:picChg chg="add mod">
          <ac:chgData name="balekaki.gerald balekaki.gerald" userId="91a214734aab7360" providerId="LiveId" clId="{FCF2C60E-AFF5-48E4-9755-1E67DD6E5B63}" dt="2023-08-23T04:27:19.399" v="1680" actId="1076"/>
          <ac:picMkLst>
            <pc:docMk/>
            <pc:sldMk cId="0" sldId="278"/>
            <ac:picMk id="2" creationId="{22F3CEDC-79DD-92B8-B139-5EC3C2675889}"/>
          </ac:picMkLst>
        </pc:picChg>
      </pc:sldChg>
      <pc:sldChg chg="add del">
        <pc:chgData name="balekaki.gerald balekaki.gerald" userId="91a214734aab7360" providerId="LiveId" clId="{FCF2C60E-AFF5-48E4-9755-1E67DD6E5B63}" dt="2023-08-23T13:17:52.367" v="3226" actId="47"/>
        <pc:sldMkLst>
          <pc:docMk/>
          <pc:sldMk cId="0" sldId="280"/>
        </pc:sldMkLst>
      </pc:sldChg>
      <pc:sldChg chg="modSp mod">
        <pc:chgData name="balekaki.gerald balekaki.gerald" userId="91a214734aab7360" providerId="LiveId" clId="{FCF2C60E-AFF5-48E4-9755-1E67DD6E5B63}" dt="2023-08-23T03:29:58.203" v="752" actId="20577"/>
        <pc:sldMkLst>
          <pc:docMk/>
          <pc:sldMk cId="0" sldId="414"/>
        </pc:sldMkLst>
        <pc:spChg chg="mod">
          <ac:chgData name="balekaki.gerald balekaki.gerald" userId="91a214734aab7360" providerId="LiveId" clId="{FCF2C60E-AFF5-48E4-9755-1E67DD6E5B63}" dt="2023-08-23T03:21:40.488" v="714" actId="20577"/>
          <ac:spMkLst>
            <pc:docMk/>
            <pc:sldMk cId="0" sldId="414"/>
            <ac:spMk id="112643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3:29:58.203" v="752" actId="20577"/>
          <ac:spMkLst>
            <pc:docMk/>
            <pc:sldMk cId="0" sldId="414"/>
            <ac:spMk id="1423362" creationId="{00000000-0000-0000-0000-000000000000}"/>
          </ac:spMkLst>
        </pc:spChg>
      </pc:sldChg>
      <pc:sldChg chg="addSp delSp modSp mod">
        <pc:chgData name="balekaki.gerald balekaki.gerald" userId="91a214734aab7360" providerId="LiveId" clId="{FCF2C60E-AFF5-48E4-9755-1E67DD6E5B63}" dt="2023-08-23T05:42:52.532" v="2676" actId="20577"/>
        <pc:sldMkLst>
          <pc:docMk/>
          <pc:sldMk cId="0" sldId="415"/>
        </pc:sldMkLst>
        <pc:spChg chg="mod">
          <ac:chgData name="balekaki.gerald balekaki.gerald" userId="91a214734aab7360" providerId="LiveId" clId="{FCF2C60E-AFF5-48E4-9755-1E67DD6E5B63}" dt="2023-08-23T05:42:52.532" v="2676" actId="20577"/>
          <ac:spMkLst>
            <pc:docMk/>
            <pc:sldMk cId="0" sldId="415"/>
            <ac:spMk id="114691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3:31:19.903" v="759" actId="20577"/>
          <ac:spMkLst>
            <pc:docMk/>
            <pc:sldMk cId="0" sldId="415"/>
            <ac:spMk id="1425410" creationId="{00000000-0000-0000-0000-000000000000}"/>
          </ac:spMkLst>
        </pc:spChg>
        <pc:graphicFrameChg chg="add del mod modGraphic">
          <ac:chgData name="balekaki.gerald balekaki.gerald" userId="91a214734aab7360" providerId="LiveId" clId="{FCF2C60E-AFF5-48E4-9755-1E67DD6E5B63}" dt="2023-08-23T05:35:50.996" v="2568"/>
          <ac:graphicFrameMkLst>
            <pc:docMk/>
            <pc:sldMk cId="0" sldId="415"/>
            <ac:graphicFrameMk id="3" creationId="{47127C94-FD96-15CD-E554-C1C9C8928831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5:39:32.179" v="2621" actId="122"/>
          <ac:graphicFrameMkLst>
            <pc:docMk/>
            <pc:sldMk cId="0" sldId="415"/>
            <ac:graphicFrameMk id="4" creationId="{BE6C7F95-1742-096C-E559-951C831391C6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5:40:28.959" v="2638" actId="1076"/>
          <ac:graphicFrameMkLst>
            <pc:docMk/>
            <pc:sldMk cId="0" sldId="415"/>
            <ac:graphicFrameMk id="5" creationId="{71D345A0-A453-B237-0AEE-FA5C3EBAB65F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5:40:30.391" v="2639" actId="1076"/>
          <ac:graphicFrameMkLst>
            <pc:docMk/>
            <pc:sldMk cId="0" sldId="415"/>
            <ac:graphicFrameMk id="6" creationId="{C9DFD3E9-DAD2-D251-FA67-3B04B629249F}"/>
          </ac:graphicFrameMkLst>
        </pc:graphicFrameChg>
        <pc:graphicFrameChg chg="add del mod modGraphic">
          <ac:chgData name="balekaki.gerald balekaki.gerald" userId="91a214734aab7360" providerId="LiveId" clId="{FCF2C60E-AFF5-48E4-9755-1E67DD6E5B63}" dt="2023-08-23T05:37:36.767" v="2581" actId="478"/>
          <ac:graphicFrameMkLst>
            <pc:docMk/>
            <pc:sldMk cId="0" sldId="415"/>
            <ac:graphicFrameMk id="7" creationId="{67438A55-B31E-B754-298F-3589E315AB05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5:40:34.584" v="2640" actId="1076"/>
          <ac:graphicFrameMkLst>
            <pc:docMk/>
            <pc:sldMk cId="0" sldId="415"/>
            <ac:graphicFrameMk id="8" creationId="{27A48952-AF90-D8CB-1284-ADF6EC8659DC}"/>
          </ac:graphicFrameMkLst>
        </pc:graphicFrameChg>
        <pc:picChg chg="del mod">
          <ac:chgData name="balekaki.gerald balekaki.gerald" userId="91a214734aab7360" providerId="LiveId" clId="{FCF2C60E-AFF5-48E4-9755-1E67DD6E5B63}" dt="2023-08-23T05:35:40.103" v="2564" actId="478"/>
          <ac:picMkLst>
            <pc:docMk/>
            <pc:sldMk cId="0" sldId="415"/>
            <ac:picMk id="2" creationId="{B7B36905-08CB-6134-1FE6-247802B408AD}"/>
          </ac:picMkLst>
        </pc:picChg>
      </pc:sldChg>
      <pc:sldChg chg="del">
        <pc:chgData name="balekaki.gerald balekaki.gerald" userId="91a214734aab7360" providerId="LiveId" clId="{FCF2C60E-AFF5-48E4-9755-1E67DD6E5B63}" dt="2023-08-23T03:13:34.325" v="552" actId="47"/>
        <pc:sldMkLst>
          <pc:docMk/>
          <pc:sldMk cId="0" sldId="417"/>
        </pc:sldMkLst>
      </pc:sldChg>
      <pc:sldChg chg="addSp delSp modSp mod">
        <pc:chgData name="balekaki.gerald balekaki.gerald" userId="91a214734aab7360" providerId="LiveId" clId="{FCF2C60E-AFF5-48E4-9755-1E67DD6E5B63}" dt="2023-08-23T05:51:58.621" v="2771" actId="20577"/>
        <pc:sldMkLst>
          <pc:docMk/>
          <pc:sldMk cId="0" sldId="418"/>
        </pc:sldMkLst>
        <pc:spChg chg="add mod">
          <ac:chgData name="balekaki.gerald balekaki.gerald" userId="91a214734aab7360" providerId="LiveId" clId="{FCF2C60E-AFF5-48E4-9755-1E67DD6E5B63}" dt="2023-08-23T05:47:48.604" v="2721" actId="1076"/>
          <ac:spMkLst>
            <pc:docMk/>
            <pc:sldMk cId="0" sldId="418"/>
            <ac:spMk id="3" creationId="{BF4DC898-196B-B792-5ACF-4445BFFA24AB}"/>
          </ac:spMkLst>
        </pc:spChg>
        <pc:spChg chg="add mod">
          <ac:chgData name="balekaki.gerald balekaki.gerald" userId="91a214734aab7360" providerId="LiveId" clId="{FCF2C60E-AFF5-48E4-9755-1E67DD6E5B63}" dt="2023-08-23T05:47:48.604" v="2721" actId="1076"/>
          <ac:spMkLst>
            <pc:docMk/>
            <pc:sldMk cId="0" sldId="418"/>
            <ac:spMk id="4" creationId="{62099B21-2BE7-9F3C-379C-A48F55B4310E}"/>
          </ac:spMkLst>
        </pc:spChg>
        <pc:spChg chg="add mod">
          <ac:chgData name="balekaki.gerald balekaki.gerald" userId="91a214734aab7360" providerId="LiveId" clId="{FCF2C60E-AFF5-48E4-9755-1E67DD6E5B63}" dt="2023-08-23T05:47:48.604" v="2721" actId="1076"/>
          <ac:spMkLst>
            <pc:docMk/>
            <pc:sldMk cId="0" sldId="418"/>
            <ac:spMk id="5" creationId="{DA633BE3-BB27-875E-12D4-31D4BABDFDA5}"/>
          </ac:spMkLst>
        </pc:spChg>
        <pc:spChg chg="add mod">
          <ac:chgData name="balekaki.gerald balekaki.gerald" userId="91a214734aab7360" providerId="LiveId" clId="{FCF2C60E-AFF5-48E4-9755-1E67DD6E5B63}" dt="2023-08-23T05:47:48.604" v="2721" actId="1076"/>
          <ac:spMkLst>
            <pc:docMk/>
            <pc:sldMk cId="0" sldId="418"/>
            <ac:spMk id="6" creationId="{32EA8646-3608-9F29-1CC9-13165E26A102}"/>
          </ac:spMkLst>
        </pc:spChg>
        <pc:spChg chg="add mod">
          <ac:chgData name="balekaki.gerald balekaki.gerald" userId="91a214734aab7360" providerId="LiveId" clId="{FCF2C60E-AFF5-48E4-9755-1E67DD6E5B63}" dt="2023-08-23T05:48:59.607" v="2739" actId="20577"/>
          <ac:spMkLst>
            <pc:docMk/>
            <pc:sldMk cId="0" sldId="418"/>
            <ac:spMk id="7" creationId="{1938B283-83F8-7283-2FF6-3817BE588001}"/>
          </ac:spMkLst>
        </pc:spChg>
        <pc:spChg chg="add mod">
          <ac:chgData name="balekaki.gerald balekaki.gerald" userId="91a214734aab7360" providerId="LiveId" clId="{FCF2C60E-AFF5-48E4-9755-1E67DD6E5B63}" dt="2023-08-23T05:49:11.696" v="2740"/>
          <ac:spMkLst>
            <pc:docMk/>
            <pc:sldMk cId="0" sldId="418"/>
            <ac:spMk id="8" creationId="{62446AD5-CCD6-868F-D66B-18442FCB4F5F}"/>
          </ac:spMkLst>
        </pc:spChg>
        <pc:spChg chg="add mod">
          <ac:chgData name="balekaki.gerald balekaki.gerald" userId="91a214734aab7360" providerId="LiveId" clId="{FCF2C60E-AFF5-48E4-9755-1E67DD6E5B63}" dt="2023-08-23T05:49:14.174" v="2741"/>
          <ac:spMkLst>
            <pc:docMk/>
            <pc:sldMk cId="0" sldId="418"/>
            <ac:spMk id="9" creationId="{2E7C6644-6AF0-EEAF-C88D-D392452458BB}"/>
          </ac:spMkLst>
        </pc:spChg>
        <pc:spChg chg="mod">
          <ac:chgData name="balekaki.gerald balekaki.gerald" userId="91a214734aab7360" providerId="LiveId" clId="{FCF2C60E-AFF5-48E4-9755-1E67DD6E5B63}" dt="2023-08-23T05:51:58.621" v="2771" actId="20577"/>
          <ac:spMkLst>
            <pc:docMk/>
            <pc:sldMk cId="0" sldId="418"/>
            <ac:spMk id="120835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3:22:47.369" v="718" actId="6549"/>
          <ac:spMkLst>
            <pc:docMk/>
            <pc:sldMk cId="0" sldId="418"/>
            <ac:spMk id="1431554" creationId="{00000000-0000-0000-0000-000000000000}"/>
          </ac:spMkLst>
        </pc:spChg>
        <pc:picChg chg="del mod">
          <ac:chgData name="balekaki.gerald balekaki.gerald" userId="91a214734aab7360" providerId="LiveId" clId="{FCF2C60E-AFF5-48E4-9755-1E67DD6E5B63}" dt="2023-08-23T05:49:29.987" v="2743" actId="478"/>
          <ac:picMkLst>
            <pc:docMk/>
            <pc:sldMk cId="0" sldId="418"/>
            <ac:picMk id="2" creationId="{42EE6E13-8672-5275-459B-24E5395F1DDF}"/>
          </ac:picMkLst>
        </pc:picChg>
        <pc:cxnChg chg="add mod">
          <ac:chgData name="balekaki.gerald balekaki.gerald" userId="91a214734aab7360" providerId="LiveId" clId="{FCF2C60E-AFF5-48E4-9755-1E67DD6E5B63}" dt="2023-08-23T05:51:01.500" v="2755" actId="208"/>
          <ac:cxnSpMkLst>
            <pc:docMk/>
            <pc:sldMk cId="0" sldId="418"/>
            <ac:cxnSpMk id="11" creationId="{D7002C27-3B18-52FF-BE99-65E8DC1B85AF}"/>
          </ac:cxnSpMkLst>
        </pc:cxnChg>
        <pc:cxnChg chg="add mod">
          <ac:chgData name="balekaki.gerald balekaki.gerald" userId="91a214734aab7360" providerId="LiveId" clId="{FCF2C60E-AFF5-48E4-9755-1E67DD6E5B63}" dt="2023-08-23T05:51:09.128" v="2757" actId="1076"/>
          <ac:cxnSpMkLst>
            <pc:docMk/>
            <pc:sldMk cId="0" sldId="418"/>
            <ac:cxnSpMk id="16" creationId="{E8CA17E9-DB16-3A6D-5069-FB8914791FCD}"/>
          </ac:cxnSpMkLst>
        </pc:cxnChg>
        <pc:cxnChg chg="add mod">
          <ac:chgData name="balekaki.gerald balekaki.gerald" userId="91a214734aab7360" providerId="LiveId" clId="{FCF2C60E-AFF5-48E4-9755-1E67DD6E5B63}" dt="2023-08-23T05:51:14.992" v="2759" actId="1076"/>
          <ac:cxnSpMkLst>
            <pc:docMk/>
            <pc:sldMk cId="0" sldId="418"/>
            <ac:cxnSpMk id="17" creationId="{20F2F925-6A27-52D6-D234-02A10C23C3E5}"/>
          </ac:cxnSpMkLst>
        </pc:cxnChg>
      </pc:sldChg>
      <pc:sldChg chg="addSp delSp modSp mod">
        <pc:chgData name="balekaki.gerald balekaki.gerald" userId="91a214734aab7360" providerId="LiveId" clId="{FCF2C60E-AFF5-48E4-9755-1E67DD6E5B63}" dt="2023-08-23T06:16:58.284" v="3053" actId="20577"/>
        <pc:sldMkLst>
          <pc:docMk/>
          <pc:sldMk cId="0" sldId="420"/>
        </pc:sldMkLst>
        <pc:spChg chg="del mod">
          <ac:chgData name="balekaki.gerald balekaki.gerald" userId="91a214734aab7360" providerId="LiveId" clId="{FCF2C60E-AFF5-48E4-9755-1E67DD6E5B63}" dt="2023-08-23T06:15:23.842" v="3012" actId="478"/>
          <ac:spMkLst>
            <pc:docMk/>
            <pc:sldMk cId="0" sldId="420"/>
            <ac:spMk id="3" creationId="{C3887ECD-E01F-B9F5-57B9-F75D09F21D30}"/>
          </ac:spMkLst>
        </pc:spChg>
        <pc:spChg chg="add mod">
          <ac:chgData name="balekaki.gerald balekaki.gerald" userId="91a214734aab7360" providerId="LiveId" clId="{FCF2C60E-AFF5-48E4-9755-1E67DD6E5B63}" dt="2023-08-23T06:15:52.112" v="3017" actId="1076"/>
          <ac:spMkLst>
            <pc:docMk/>
            <pc:sldMk cId="0" sldId="420"/>
            <ac:spMk id="52" creationId="{19EFACDA-CE6B-B721-44D7-671827205ED6}"/>
          </ac:spMkLst>
        </pc:spChg>
        <pc:spChg chg="add mod">
          <ac:chgData name="balekaki.gerald balekaki.gerald" userId="91a214734aab7360" providerId="LiveId" clId="{FCF2C60E-AFF5-48E4-9755-1E67DD6E5B63}" dt="2023-08-23T06:16:58.284" v="3053" actId="20577"/>
          <ac:spMkLst>
            <pc:docMk/>
            <pc:sldMk cId="0" sldId="420"/>
            <ac:spMk id="53" creationId="{4F330880-A05B-62C2-4B6E-6510A24728DA}"/>
          </ac:spMkLst>
        </pc:spChg>
        <pc:spChg chg="mod">
          <ac:chgData name="balekaki.gerald balekaki.gerald" userId="91a214734aab7360" providerId="LiveId" clId="{FCF2C60E-AFF5-48E4-9755-1E67DD6E5B63}" dt="2023-08-23T04:04:44.438" v="1621" actId="20577"/>
          <ac:spMkLst>
            <pc:docMk/>
            <pc:sldMk cId="0" sldId="420"/>
            <ac:spMk id="124931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6:15:45.076" v="3016" actId="1076"/>
          <ac:spMkLst>
            <pc:docMk/>
            <pc:sldMk cId="0" sldId="420"/>
            <ac:spMk id="1435650" creationId="{00000000-0000-0000-0000-000000000000}"/>
          </ac:spMkLst>
        </pc:spChg>
        <pc:graphicFrameChg chg="add del mod">
          <ac:chgData name="balekaki.gerald balekaki.gerald" userId="91a214734aab7360" providerId="LiveId" clId="{FCF2C60E-AFF5-48E4-9755-1E67DD6E5B63}" dt="2023-08-23T06:01:20.379" v="2778" actId="478"/>
          <ac:graphicFrameMkLst>
            <pc:docMk/>
            <pc:sldMk cId="0" sldId="420"/>
            <ac:graphicFrameMk id="4" creationId="{8C34FCCC-AD7D-E30D-3887-D58B66967062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6:15:52.112" v="3017" actId="1076"/>
          <ac:graphicFrameMkLst>
            <pc:docMk/>
            <pc:sldMk cId="0" sldId="420"/>
            <ac:graphicFrameMk id="5" creationId="{164825D9-9AF0-8BA7-D7E5-4599772DD516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6:15:52.112" v="3017" actId="1076"/>
          <ac:graphicFrameMkLst>
            <pc:docMk/>
            <pc:sldMk cId="0" sldId="420"/>
            <ac:graphicFrameMk id="6" creationId="{98A7B619-C30D-4415-C6D7-1F68C33D9062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6:15:52.112" v="3017" actId="1076"/>
          <ac:graphicFrameMkLst>
            <pc:docMk/>
            <pc:sldMk cId="0" sldId="420"/>
            <ac:graphicFrameMk id="7" creationId="{A5142BE3-DD01-ABF7-5FA8-CDF594B67AB1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6:15:52.112" v="3017" actId="1076"/>
          <ac:graphicFrameMkLst>
            <pc:docMk/>
            <pc:sldMk cId="0" sldId="420"/>
            <ac:graphicFrameMk id="8" creationId="{C62A8B13-3B00-DD8E-FFD3-D4F556C9349C}"/>
          </ac:graphicFrameMkLst>
        </pc:graphicFrameChg>
        <pc:graphicFrameChg chg="add mod modGraphic">
          <ac:chgData name="balekaki.gerald balekaki.gerald" userId="91a214734aab7360" providerId="LiveId" clId="{FCF2C60E-AFF5-48E4-9755-1E67DD6E5B63}" dt="2023-08-23T06:15:52.112" v="3017" actId="1076"/>
          <ac:graphicFrameMkLst>
            <pc:docMk/>
            <pc:sldMk cId="0" sldId="420"/>
            <ac:graphicFrameMk id="9" creationId="{DC2FF2AA-A8A7-4040-A4DE-711B777B3740}"/>
          </ac:graphicFrameMkLst>
        </pc:graphicFrameChg>
        <pc:picChg chg="del mod">
          <ac:chgData name="balekaki.gerald balekaki.gerald" userId="91a214734aab7360" providerId="LiveId" clId="{FCF2C60E-AFF5-48E4-9755-1E67DD6E5B63}" dt="2023-08-23T06:15:15.569" v="3010" actId="478"/>
          <ac:picMkLst>
            <pc:docMk/>
            <pc:sldMk cId="0" sldId="420"/>
            <ac:picMk id="2" creationId="{D0922D2A-3048-6EB6-1284-56D097922151}"/>
          </ac:picMkLst>
        </pc:pic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11" creationId="{F17BC28C-C2CB-FCDB-2F98-01644CD3553E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14" creationId="{E46E2AFD-A42C-6875-031B-E71C640F0E8B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17" creationId="{8ECBA636-FB2A-E00F-F7DE-5C6066DBD527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20" creationId="{EDAD46A9-1DAF-AFC1-7D06-DEB3B7E2F1DF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27" creationId="{A85F753D-45E8-EFE1-175D-3FB2C5BF07A0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29" creationId="{ED39C483-2425-52FD-96A9-4CF6EF40F6CF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41" creationId="{6D5D76D1-97F3-8137-6B64-EDD8140341B9}"/>
          </ac:cxnSpMkLst>
        </pc:cxnChg>
        <pc:cxnChg chg="add mod">
          <ac:chgData name="balekaki.gerald balekaki.gerald" userId="91a214734aab7360" providerId="LiveId" clId="{FCF2C60E-AFF5-48E4-9755-1E67DD6E5B63}" dt="2023-08-23T06:15:52.112" v="3017" actId="1076"/>
          <ac:cxnSpMkLst>
            <pc:docMk/>
            <pc:sldMk cId="0" sldId="420"/>
            <ac:cxnSpMk id="49" creationId="{A0E3E813-1F4C-A98F-E056-90BE1F9743E6}"/>
          </ac:cxnSpMkLst>
        </pc:cxnChg>
        <pc:cxnChg chg="add mod">
          <ac:chgData name="balekaki.gerald balekaki.gerald" userId="91a214734aab7360" providerId="LiveId" clId="{FCF2C60E-AFF5-48E4-9755-1E67DD6E5B63}" dt="2023-08-23T06:11:19.285" v="2891" actId="571"/>
          <ac:cxnSpMkLst>
            <pc:docMk/>
            <pc:sldMk cId="0" sldId="420"/>
            <ac:cxnSpMk id="50" creationId="{135CF064-B199-92D2-7231-3CDD22501041}"/>
          </ac:cxnSpMkLst>
        </pc:cxnChg>
        <pc:cxnChg chg="add mod">
          <ac:chgData name="balekaki.gerald balekaki.gerald" userId="91a214734aab7360" providerId="LiveId" clId="{FCF2C60E-AFF5-48E4-9755-1E67DD6E5B63}" dt="2023-08-23T06:11:19.285" v="2891" actId="571"/>
          <ac:cxnSpMkLst>
            <pc:docMk/>
            <pc:sldMk cId="0" sldId="420"/>
            <ac:cxnSpMk id="51" creationId="{C50EB4CE-591E-C8E0-28FE-6D18F46178E2}"/>
          </ac:cxnSpMkLst>
        </pc:cxnChg>
      </pc:sldChg>
      <pc:sldChg chg="modSp mod">
        <pc:chgData name="balekaki.gerald balekaki.gerald" userId="91a214734aab7360" providerId="LiveId" clId="{FCF2C60E-AFF5-48E4-9755-1E67DD6E5B63}" dt="2023-08-23T04:23:05.462" v="1655" actId="15"/>
        <pc:sldMkLst>
          <pc:docMk/>
          <pc:sldMk cId="0" sldId="422"/>
        </pc:sldMkLst>
        <pc:spChg chg="mod">
          <ac:chgData name="balekaki.gerald balekaki.gerald" userId="91a214734aab7360" providerId="LiveId" clId="{FCF2C60E-AFF5-48E4-9755-1E67DD6E5B63}" dt="2023-08-23T04:23:05.462" v="1655" actId="15"/>
          <ac:spMkLst>
            <pc:docMk/>
            <pc:sldMk cId="0" sldId="422"/>
            <ac:spMk id="129027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3:46:41.825" v="1304" actId="20577"/>
          <ac:spMkLst>
            <pc:docMk/>
            <pc:sldMk cId="0" sldId="422"/>
            <ac:spMk id="1439746" creationId="{00000000-0000-0000-0000-000000000000}"/>
          </ac:spMkLst>
        </pc:spChg>
      </pc:sldChg>
      <pc:sldChg chg="del">
        <pc:chgData name="balekaki.gerald balekaki.gerald" userId="91a214734aab7360" providerId="LiveId" clId="{FCF2C60E-AFF5-48E4-9755-1E67DD6E5B63}" dt="2023-08-22T23:18:13.590" v="0" actId="47"/>
        <pc:sldMkLst>
          <pc:docMk/>
          <pc:sldMk cId="0" sldId="445"/>
        </pc:sldMkLst>
      </pc:sldChg>
      <pc:sldChg chg="modSp add mod">
        <pc:chgData name="balekaki.gerald balekaki.gerald" userId="91a214734aab7360" providerId="LiveId" clId="{FCF2C60E-AFF5-48E4-9755-1E67DD6E5B63}" dt="2023-08-23T05:16:36.284" v="2433" actId="20577"/>
        <pc:sldMkLst>
          <pc:docMk/>
          <pc:sldMk cId="3148834925" sldId="496"/>
        </pc:sldMkLst>
        <pc:spChg chg="mod">
          <ac:chgData name="balekaki.gerald balekaki.gerald" userId="91a214734aab7360" providerId="LiveId" clId="{FCF2C60E-AFF5-48E4-9755-1E67DD6E5B63}" dt="2023-08-23T05:16:36.284" v="2433" actId="20577"/>
          <ac:spMkLst>
            <pc:docMk/>
            <pc:sldMk cId="3148834925" sldId="496"/>
            <ac:spMk id="238" creationId="{00000000-0000-0000-0000-000000000000}"/>
          </ac:spMkLst>
        </pc:spChg>
      </pc:sldChg>
      <pc:sldChg chg="modSp add del mod">
        <pc:chgData name="balekaki.gerald balekaki.gerald" userId="91a214734aab7360" providerId="LiveId" clId="{FCF2C60E-AFF5-48E4-9755-1E67DD6E5B63}" dt="2023-08-23T05:17:09.438" v="2436" actId="47"/>
        <pc:sldMkLst>
          <pc:docMk/>
          <pc:sldMk cId="0" sldId="537"/>
        </pc:sldMkLst>
        <pc:spChg chg="mod">
          <ac:chgData name="balekaki.gerald balekaki.gerald" userId="91a214734aab7360" providerId="LiveId" clId="{FCF2C60E-AFF5-48E4-9755-1E67DD6E5B63}" dt="2023-08-23T05:10:28.980" v="2041" actId="27636"/>
          <ac:spMkLst>
            <pc:docMk/>
            <pc:sldMk cId="0" sldId="537"/>
            <ac:spMk id="188" creationId="{00000000-0000-0000-0000-000000000000}"/>
          </ac:spMkLst>
        </pc:spChg>
      </pc:sldChg>
      <pc:sldChg chg="modSp mod">
        <pc:chgData name="balekaki.gerald balekaki.gerald" userId="91a214734aab7360" providerId="LiveId" clId="{FCF2C60E-AFF5-48E4-9755-1E67DD6E5B63}" dt="2023-08-23T13:23:36.007" v="3235" actId="20577"/>
        <pc:sldMkLst>
          <pc:docMk/>
          <pc:sldMk cId="3459192809" sldId="541"/>
        </pc:sldMkLst>
        <pc:spChg chg="mod">
          <ac:chgData name="balekaki.gerald balekaki.gerald" userId="91a214734aab7360" providerId="LiveId" clId="{FCF2C60E-AFF5-48E4-9755-1E67DD6E5B63}" dt="2023-08-23T13:23:36.007" v="3235" actId="20577"/>
          <ac:spMkLst>
            <pc:docMk/>
            <pc:sldMk cId="3459192809" sldId="541"/>
            <ac:spMk id="117" creationId="{00000000-0000-0000-0000-000000000000}"/>
          </ac:spMkLst>
        </pc:spChg>
      </pc:sldChg>
      <pc:sldChg chg="modSp mod">
        <pc:chgData name="balekaki.gerald balekaki.gerald" userId="91a214734aab7360" providerId="LiveId" clId="{FCF2C60E-AFF5-48E4-9755-1E67DD6E5B63}" dt="2023-08-23T06:48:53.066" v="3219" actId="20577"/>
        <pc:sldMkLst>
          <pc:docMk/>
          <pc:sldMk cId="285806541" sldId="550"/>
        </pc:sldMkLst>
        <pc:spChg chg="mod">
          <ac:chgData name="balekaki.gerald balekaki.gerald" userId="91a214734aab7360" providerId="LiveId" clId="{FCF2C60E-AFF5-48E4-9755-1E67DD6E5B63}" dt="2023-08-23T06:48:53.066" v="3219" actId="20577"/>
          <ac:spMkLst>
            <pc:docMk/>
            <pc:sldMk cId="285806541" sldId="550"/>
            <ac:spMk id="116" creationId="{00000000-0000-0000-0000-000000000000}"/>
          </ac:spMkLst>
        </pc:spChg>
      </pc:sldChg>
      <pc:sldChg chg="modSp mod">
        <pc:chgData name="balekaki.gerald balekaki.gerald" userId="91a214734aab7360" providerId="LiveId" clId="{FCF2C60E-AFF5-48E4-9755-1E67DD6E5B63}" dt="2023-08-23T06:22:02.893" v="3069" actId="20577"/>
        <pc:sldMkLst>
          <pc:docMk/>
          <pc:sldMk cId="3378836989" sldId="552"/>
        </pc:sldMkLst>
        <pc:spChg chg="mod">
          <ac:chgData name="balekaki.gerald balekaki.gerald" userId="91a214734aab7360" providerId="LiveId" clId="{FCF2C60E-AFF5-48E4-9755-1E67DD6E5B63}" dt="2023-08-23T06:22:02.893" v="3069" actId="20577"/>
          <ac:spMkLst>
            <pc:docMk/>
            <pc:sldMk cId="3378836989" sldId="552"/>
            <ac:spMk id="117" creationId="{00000000-0000-0000-0000-000000000000}"/>
          </ac:spMkLst>
        </pc:spChg>
      </pc:sldChg>
      <pc:sldChg chg="addSp modSp mod">
        <pc:chgData name="balekaki.gerald balekaki.gerald" userId="91a214734aab7360" providerId="LiveId" clId="{FCF2C60E-AFF5-48E4-9755-1E67DD6E5B63}" dt="2023-08-23T06:46:31.849" v="3216" actId="1035"/>
        <pc:sldMkLst>
          <pc:docMk/>
          <pc:sldMk cId="2903257239" sldId="553"/>
        </pc:sldMkLst>
        <pc:spChg chg="add mod">
          <ac:chgData name="balekaki.gerald balekaki.gerald" userId="91a214734aab7360" providerId="LiveId" clId="{FCF2C60E-AFF5-48E4-9755-1E67DD6E5B63}" dt="2023-08-23T06:46:31.849" v="3216" actId="1035"/>
          <ac:spMkLst>
            <pc:docMk/>
            <pc:sldMk cId="2903257239" sldId="553"/>
            <ac:spMk id="2" creationId="{E060906A-2ED9-3C29-1C1E-B30651C574F3}"/>
          </ac:spMkLst>
        </pc:spChg>
        <pc:spChg chg="mod">
          <ac:chgData name="balekaki.gerald balekaki.gerald" userId="91a214734aab7360" providerId="LiveId" clId="{FCF2C60E-AFF5-48E4-9755-1E67DD6E5B63}" dt="2023-08-23T06:40:31.768" v="3080" actId="20577"/>
          <ac:spMkLst>
            <pc:docMk/>
            <pc:sldMk cId="2903257239" sldId="553"/>
            <ac:spMk id="10" creationId="{1F515883-CA0A-3658-82A2-80305A2324BA}"/>
          </ac:spMkLst>
        </pc:spChg>
      </pc:sldChg>
      <pc:sldChg chg="modSp mod">
        <pc:chgData name="balekaki.gerald balekaki.gerald" userId="91a214734aab7360" providerId="LiveId" clId="{FCF2C60E-AFF5-48E4-9755-1E67DD6E5B63}" dt="2023-08-23T14:43:13.184" v="3238" actId="1035"/>
        <pc:sldMkLst>
          <pc:docMk/>
          <pc:sldMk cId="1954116637" sldId="567"/>
        </pc:sldMkLst>
        <pc:picChg chg="mod">
          <ac:chgData name="balekaki.gerald balekaki.gerald" userId="91a214734aab7360" providerId="LiveId" clId="{FCF2C60E-AFF5-48E4-9755-1E67DD6E5B63}" dt="2023-08-23T14:43:13.184" v="3238" actId="1035"/>
          <ac:picMkLst>
            <pc:docMk/>
            <pc:sldMk cId="1954116637" sldId="567"/>
            <ac:picMk id="13" creationId="{07E46959-4065-9992-E550-74CC6F850DEE}"/>
          </ac:picMkLst>
        </pc:picChg>
      </pc:sldChg>
      <pc:sldChg chg="addSp delSp modSp mod">
        <pc:chgData name="balekaki.gerald balekaki.gerald" userId="91a214734aab7360" providerId="LiveId" clId="{FCF2C60E-AFF5-48E4-9755-1E67DD6E5B63}" dt="2023-08-23T14:45:43.191" v="3243" actId="1036"/>
        <pc:sldMkLst>
          <pc:docMk/>
          <pc:sldMk cId="1273952331" sldId="569"/>
        </pc:sldMkLst>
        <pc:spChg chg="mod">
          <ac:chgData name="balekaki.gerald balekaki.gerald" userId="91a214734aab7360" providerId="LiveId" clId="{FCF2C60E-AFF5-48E4-9755-1E67DD6E5B63}" dt="2023-08-23T14:45:43.191" v="3243" actId="1036"/>
          <ac:spMkLst>
            <pc:docMk/>
            <pc:sldMk cId="1273952331" sldId="569"/>
            <ac:spMk id="116" creationId="{00000000-0000-0000-0000-000000000000}"/>
          </ac:spMkLst>
        </pc:spChg>
        <pc:picChg chg="add mod ord">
          <ac:chgData name="balekaki.gerald balekaki.gerald" userId="91a214734aab7360" providerId="LiveId" clId="{FCF2C60E-AFF5-48E4-9755-1E67DD6E5B63}" dt="2023-08-23T14:45:31.521" v="3242" actId="167"/>
          <ac:picMkLst>
            <pc:docMk/>
            <pc:sldMk cId="1273952331" sldId="569"/>
            <ac:picMk id="3" creationId="{63620FEB-8A63-026B-96B7-EAF05C39808F}"/>
          </ac:picMkLst>
        </pc:picChg>
        <pc:picChg chg="del">
          <ac:chgData name="balekaki.gerald balekaki.gerald" userId="91a214734aab7360" providerId="LiveId" clId="{FCF2C60E-AFF5-48E4-9755-1E67DD6E5B63}" dt="2023-08-23T14:44:58.919" v="3239" actId="478"/>
          <ac:picMkLst>
            <pc:docMk/>
            <pc:sldMk cId="1273952331" sldId="569"/>
            <ac:picMk id="16" creationId="{89320B33-26F4-9E97-3C1E-D74DB06F3A2A}"/>
          </ac:picMkLst>
        </pc:picChg>
      </pc:sldChg>
      <pc:sldChg chg="modSp mod">
        <pc:chgData name="balekaki.gerald balekaki.gerald" userId="91a214734aab7360" providerId="LiveId" clId="{FCF2C60E-AFF5-48E4-9755-1E67DD6E5B63}" dt="2023-08-23T14:46:09.606" v="3244" actId="1076"/>
        <pc:sldMkLst>
          <pc:docMk/>
          <pc:sldMk cId="2588591997" sldId="572"/>
        </pc:sldMkLst>
        <pc:spChg chg="mod">
          <ac:chgData name="balekaki.gerald balekaki.gerald" userId="91a214734aab7360" providerId="LiveId" clId="{FCF2C60E-AFF5-48E4-9755-1E67DD6E5B63}" dt="2023-08-23T14:46:09.606" v="3244" actId="1076"/>
          <ac:spMkLst>
            <pc:docMk/>
            <pc:sldMk cId="2588591997" sldId="572"/>
            <ac:spMk id="116" creationId="{00000000-0000-0000-0000-000000000000}"/>
          </ac:spMkLst>
        </pc:spChg>
      </pc:sldChg>
      <pc:sldChg chg="del">
        <pc:chgData name="balekaki.gerald balekaki.gerald" userId="91a214734aab7360" providerId="LiveId" clId="{FCF2C60E-AFF5-48E4-9755-1E67DD6E5B63}" dt="2023-08-23T04:49:56.759" v="1866" actId="47"/>
        <pc:sldMkLst>
          <pc:docMk/>
          <pc:sldMk cId="880349019" sldId="575"/>
        </pc:sldMkLst>
      </pc:sldChg>
      <pc:sldChg chg="addSp delSp modSp add mod">
        <pc:chgData name="balekaki.gerald balekaki.gerald" userId="91a214734aab7360" providerId="LiveId" clId="{FCF2C60E-AFF5-48E4-9755-1E67DD6E5B63}" dt="2023-08-23T05:19:07.616" v="2457" actId="20577"/>
        <pc:sldMkLst>
          <pc:docMk/>
          <pc:sldMk cId="1486410229" sldId="576"/>
        </pc:sldMkLst>
        <pc:spChg chg="mod">
          <ac:chgData name="balekaki.gerald balekaki.gerald" userId="91a214734aab7360" providerId="LiveId" clId="{FCF2C60E-AFF5-48E4-9755-1E67DD6E5B63}" dt="2023-08-23T04:30:34.335" v="1772" actId="12"/>
          <ac:spMkLst>
            <pc:docMk/>
            <pc:sldMk cId="1486410229" sldId="576"/>
            <ac:spMk id="182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5:19:07.616" v="2457" actId="20577"/>
          <ac:spMkLst>
            <pc:docMk/>
            <pc:sldMk cId="1486410229" sldId="576"/>
            <ac:spMk id="183" creationId="{00000000-0000-0000-0000-000000000000}"/>
          </ac:spMkLst>
        </pc:spChg>
        <pc:picChg chg="del">
          <ac:chgData name="balekaki.gerald balekaki.gerald" userId="91a214734aab7360" providerId="LiveId" clId="{FCF2C60E-AFF5-48E4-9755-1E67DD6E5B63}" dt="2023-08-23T04:30:36.806" v="1773" actId="478"/>
          <ac:picMkLst>
            <pc:docMk/>
            <pc:sldMk cId="1486410229" sldId="576"/>
            <ac:picMk id="2" creationId="{22F3CEDC-79DD-92B8-B139-5EC3C2675889}"/>
          </ac:picMkLst>
        </pc:picChg>
        <pc:picChg chg="add mod">
          <ac:chgData name="balekaki.gerald balekaki.gerald" userId="91a214734aab7360" providerId="LiveId" clId="{FCF2C60E-AFF5-48E4-9755-1E67DD6E5B63}" dt="2023-08-23T04:30:53.789" v="1779" actId="1076"/>
          <ac:picMkLst>
            <pc:docMk/>
            <pc:sldMk cId="1486410229" sldId="576"/>
            <ac:picMk id="3" creationId="{B48AC374-8549-3971-FDB5-79C51F427013}"/>
          </ac:picMkLst>
        </pc:picChg>
      </pc:sldChg>
      <pc:sldChg chg="addSp delSp modSp add mod">
        <pc:chgData name="balekaki.gerald balekaki.gerald" userId="91a214734aab7360" providerId="LiveId" clId="{FCF2C60E-AFF5-48E4-9755-1E67DD6E5B63}" dt="2023-08-23T05:08:35.263" v="1919" actId="5793"/>
        <pc:sldMkLst>
          <pc:docMk/>
          <pc:sldMk cId="1771627078" sldId="577"/>
        </pc:sldMkLst>
        <pc:spChg chg="mod ord">
          <ac:chgData name="balekaki.gerald balekaki.gerald" userId="91a214734aab7360" providerId="LiveId" clId="{FCF2C60E-AFF5-48E4-9755-1E67DD6E5B63}" dt="2023-08-23T05:08:35.263" v="1919" actId="5793"/>
          <ac:spMkLst>
            <pc:docMk/>
            <pc:sldMk cId="1771627078" sldId="577"/>
            <ac:spMk id="182" creationId="{00000000-0000-0000-0000-000000000000}"/>
          </ac:spMkLst>
        </pc:spChg>
        <pc:spChg chg="mod">
          <ac:chgData name="balekaki.gerald balekaki.gerald" userId="91a214734aab7360" providerId="LiveId" clId="{FCF2C60E-AFF5-48E4-9755-1E67DD6E5B63}" dt="2023-08-23T04:48:34.472" v="1864"/>
          <ac:spMkLst>
            <pc:docMk/>
            <pc:sldMk cId="1771627078" sldId="577"/>
            <ac:spMk id="183" creationId="{00000000-0000-0000-0000-000000000000}"/>
          </ac:spMkLst>
        </pc:spChg>
        <pc:picChg chg="add mod ord">
          <ac:chgData name="balekaki.gerald balekaki.gerald" userId="91a214734aab7360" providerId="LiveId" clId="{FCF2C60E-AFF5-48E4-9755-1E67DD6E5B63}" dt="2023-08-23T05:08:07.835" v="1917" actId="1076"/>
          <ac:picMkLst>
            <pc:docMk/>
            <pc:sldMk cId="1771627078" sldId="577"/>
            <ac:picMk id="2" creationId="{0C430236-9454-71C9-16F6-90C37785B117}"/>
          </ac:picMkLst>
        </pc:picChg>
        <pc:picChg chg="del">
          <ac:chgData name="balekaki.gerald balekaki.gerald" userId="91a214734aab7360" providerId="LiveId" clId="{FCF2C60E-AFF5-48E4-9755-1E67DD6E5B63}" dt="2023-08-23T04:37:48.105" v="1782" actId="478"/>
          <ac:picMkLst>
            <pc:docMk/>
            <pc:sldMk cId="1771627078" sldId="577"/>
            <ac:picMk id="3" creationId="{B48AC374-8549-3971-FDB5-79C51F427013}"/>
          </ac:picMkLst>
        </pc:picChg>
      </pc:sldChg>
      <pc:sldChg chg="modSp add">
        <pc:chgData name="balekaki.gerald balekaki.gerald" userId="91a214734aab7360" providerId="LiveId" clId="{FCF2C60E-AFF5-48E4-9755-1E67DD6E5B63}" dt="2023-08-23T13:18:43.542" v="3227"/>
        <pc:sldMkLst>
          <pc:docMk/>
          <pc:sldMk cId="0" sldId="578"/>
        </pc:sldMkLst>
        <pc:spChg chg="mod">
          <ac:chgData name="balekaki.gerald balekaki.gerald" userId="91a214734aab7360" providerId="LiveId" clId="{FCF2C60E-AFF5-48E4-9755-1E67DD6E5B63}" dt="2023-08-23T13:18:43.542" v="3227"/>
          <ac:spMkLst>
            <pc:docMk/>
            <pc:sldMk cId="0" sldId="578"/>
            <ac:spMk id="1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68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809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09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46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311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75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40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7A787AF7-66B7-4972-B7D6-364DAE18B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20F94DD8-2809-4B5A-B4AF-08400FB9E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57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29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3fec48e8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3fec48e8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14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979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973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726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249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81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867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7A787AF7-66B7-4972-B7D6-364DAE18B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20F94DD8-2809-4B5A-B4AF-08400FB9E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75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867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82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865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342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433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251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53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58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96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6862075-265C-7546-82A6-28439B97DA34}" type="slidenum">
              <a:rPr lang="en-US" sz="1200"/>
              <a:pPr/>
              <a:t>36</a:t>
            </a:fld>
            <a:endParaRPr lang="en-US" sz="1200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419A0C36-6AD0-7D43-91B1-9A9729BBCFEA}" type="slidenum">
              <a:rPr lang="en-US" sz="1200"/>
              <a:pPr/>
              <a:t>37</a:t>
            </a:fld>
            <a:endParaRPr lang="en-US" sz="1200" dirty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4002060C-C741-FB4F-836B-BA559EE276CF}" type="slidenum">
              <a:rPr lang="en-US" sz="1200"/>
              <a:pPr/>
              <a:t>38</a:t>
            </a:fld>
            <a:endParaRPr lang="en-US" sz="1200" dirty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68A681B-5F5E-0348-A51E-9441EFCC3FB2}" type="slidenum">
              <a:rPr lang="en-US" sz="1200"/>
              <a:pPr/>
              <a:t>39</a:t>
            </a:fld>
            <a:endParaRPr lang="en-US" sz="1200" dirty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056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29782DAD-6C3F-2546-80FA-91E55A5C5F34}" type="slidenum">
              <a:rPr lang="en-US" sz="1200"/>
              <a:pPr/>
              <a:t>40</a:t>
            </a:fld>
            <a:endParaRPr lang="en-US" sz="1200" dirty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185A71E1-E9FA-6840-8CFA-73293A9385C1}" type="slidenum">
              <a:rPr lang="en-US" sz="1200"/>
              <a:pPr/>
              <a:t>41</a:t>
            </a:fld>
            <a:endParaRPr lang="en-US" sz="1200" dirty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7a1cc8ad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267a1cc8ad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7a1cc8ad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267a1cc8ad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48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7a1cc8ad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267a1cc8ad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751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3fec48e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253fec48e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4777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a1cc8ad1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g267a1cc8a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42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00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95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9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a1cc8a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hash function is a mathematical function that converts input data into a fixed-size string of characters, typically for data verification or indexing purposes.</a:t>
            </a:r>
            <a:endParaRPr dirty="0"/>
          </a:p>
        </p:txBody>
      </p:sp>
      <p:sp>
        <p:nvSpPr>
          <p:cNvPr id="114" name="Google Shape;114;g267a1cc8a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41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57477" y="1943101"/>
            <a:ext cx="12973050" cy="47307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0500" sy="100500" algn="ctr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455B"/>
              </a:buClr>
              <a:buSzPts val="7040"/>
              <a:buFont typeface="Noto Sans Symbols"/>
              <a:buNone/>
            </a:pPr>
            <a:endParaRPr sz="6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45842" y="2286000"/>
            <a:ext cx="12996316" cy="2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455B"/>
              </a:buClr>
              <a:buSzPts val="7920"/>
              <a:buFont typeface="Noto Sans Symbols"/>
              <a:buNone/>
              <a:defRPr sz="7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45845" y="4948519"/>
            <a:ext cx="12996318" cy="137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4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4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2657477" y="1943101"/>
            <a:ext cx="12973200" cy="4730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0500" sy="100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455B"/>
              </a:buClr>
              <a:buSzPts val="7040"/>
              <a:buFont typeface="Noto Sans Symbols"/>
              <a:buNone/>
            </a:pPr>
            <a:endParaRPr sz="6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2645842" y="2286000"/>
            <a:ext cx="12996300" cy="2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455B"/>
              </a:buClr>
              <a:buSzPts val="7920"/>
              <a:buFont typeface="Noto Sans Symbols"/>
              <a:buNone/>
              <a:defRPr sz="7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2645845" y="4948519"/>
            <a:ext cx="129963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0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4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40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720"/>
              </a:spcBef>
              <a:spcAft>
                <a:spcPts val="0"/>
              </a:spcAft>
              <a:buSzPts val="3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98550" y="161365"/>
            <a:ext cx="16084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98550" y="2050699"/>
            <a:ext cx="16084500" cy="6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82600" algn="l" rtl="0">
              <a:spcBef>
                <a:spcPts val="4000"/>
              </a:spcBef>
              <a:spcAft>
                <a:spcPts val="0"/>
              </a:spcAft>
              <a:buSzPts val="4000"/>
              <a:buChar char="⚫"/>
              <a:defRPr sz="4000"/>
            </a:lvl1pPr>
            <a:lvl2pPr marL="914400" lvl="1" indent="-457200" algn="l" rtl="0">
              <a:spcBef>
                <a:spcPts val="1200"/>
              </a:spcBef>
              <a:spcAft>
                <a:spcPts val="0"/>
              </a:spcAft>
              <a:buSzPts val="3600"/>
              <a:buChar char="⚫"/>
              <a:defRPr sz="3600"/>
            </a:lvl2pPr>
            <a:lvl3pPr marL="1371600" lvl="2" indent="-431800" algn="l" rtl="0">
              <a:spcBef>
                <a:spcPts val="1200"/>
              </a:spcBef>
              <a:spcAft>
                <a:spcPts val="0"/>
              </a:spcAft>
              <a:buSzPts val="3200"/>
              <a:buChar char="⚫"/>
              <a:defRPr sz="3200"/>
            </a:lvl3pPr>
            <a:lvl4pPr marL="1828800" lvl="3" indent="-406400" algn="l" rtl="0">
              <a:spcBef>
                <a:spcPts val="1200"/>
              </a:spcBef>
              <a:spcAft>
                <a:spcPts val="0"/>
              </a:spcAft>
              <a:buSzPts val="2800"/>
              <a:buChar char="⚫"/>
              <a:defRPr sz="2800"/>
            </a:lvl4pPr>
            <a:lvl5pPr marL="2286000" lvl="4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⚫"/>
              <a:defRPr sz="2400"/>
            </a:lvl5pPr>
            <a:lvl6pPr marL="2743200" lvl="5" indent="-354329" algn="l" rtl="0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6pPr>
            <a:lvl7pPr marL="3200400" lvl="6" indent="-354329" algn="l" rtl="0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7pPr>
            <a:lvl8pPr marL="3657600" lvl="7" indent="-354329" algn="l" rtl="0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8pPr>
            <a:lvl9pPr marL="4114800" lvl="8" indent="-354329" algn="l" rtl="0">
              <a:spcBef>
                <a:spcPts val="360"/>
              </a:spcBef>
              <a:spcAft>
                <a:spcPts val="0"/>
              </a:spcAft>
              <a:buSzPts val="1980"/>
              <a:buChar char="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098550" y="2085698"/>
            <a:ext cx="7680900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 rtl="0">
              <a:spcBef>
                <a:spcPts val="3200"/>
              </a:spcBef>
              <a:spcAft>
                <a:spcPts val="0"/>
              </a:spcAft>
              <a:buSzPts val="4000"/>
              <a:buChar char="⚫"/>
              <a:defRPr sz="4000"/>
            </a:lvl1pPr>
            <a:lvl2pPr marL="914400" lvl="1" indent="-457200" algn="l" rtl="0">
              <a:spcBef>
                <a:spcPts val="1200"/>
              </a:spcBef>
              <a:spcAft>
                <a:spcPts val="0"/>
              </a:spcAft>
              <a:buSzPts val="3600"/>
              <a:buChar char="⚫"/>
              <a:defRPr sz="3600"/>
            </a:lvl2pPr>
            <a:lvl3pPr marL="1371600" lvl="2" indent="-431800" algn="l" rtl="0">
              <a:spcBef>
                <a:spcPts val="1200"/>
              </a:spcBef>
              <a:spcAft>
                <a:spcPts val="0"/>
              </a:spcAft>
              <a:buSzPts val="3200"/>
              <a:buChar char="⚫"/>
              <a:defRPr sz="3200"/>
            </a:lvl3pPr>
            <a:lvl4pPr marL="1828800" lvl="3" indent="-406400" algn="l" rtl="0">
              <a:spcBef>
                <a:spcPts val="1200"/>
              </a:spcBef>
              <a:spcAft>
                <a:spcPts val="0"/>
              </a:spcAft>
              <a:buSzPts val="2800"/>
              <a:buChar char="⚫"/>
              <a:defRPr sz="2800"/>
            </a:lvl4pPr>
            <a:lvl5pPr marL="2286000" lvl="4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⚫"/>
              <a:defRPr sz="2400"/>
            </a:lvl5pPr>
            <a:lvl6pPr marL="2743200" lvl="5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6pPr>
            <a:lvl7pPr marL="3200400" lvl="6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7pPr>
            <a:lvl8pPr marL="3657600" lvl="7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8pPr>
            <a:lvl9pPr marL="4114800" lvl="8" indent="-480059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9502142" y="2085698"/>
            <a:ext cx="7680900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 rtl="0">
              <a:spcBef>
                <a:spcPts val="3200"/>
              </a:spcBef>
              <a:spcAft>
                <a:spcPts val="0"/>
              </a:spcAft>
              <a:buSzPts val="4000"/>
              <a:buChar char="⚫"/>
              <a:defRPr sz="4000"/>
            </a:lvl1pPr>
            <a:lvl2pPr marL="914400" lvl="1" indent="-457200" algn="l" rtl="0">
              <a:spcBef>
                <a:spcPts val="1200"/>
              </a:spcBef>
              <a:spcAft>
                <a:spcPts val="0"/>
              </a:spcAft>
              <a:buSzPts val="3600"/>
              <a:buChar char="⚫"/>
              <a:defRPr sz="3600"/>
            </a:lvl2pPr>
            <a:lvl3pPr marL="1371600" lvl="2" indent="-431800" algn="l" rtl="0">
              <a:spcBef>
                <a:spcPts val="1200"/>
              </a:spcBef>
              <a:spcAft>
                <a:spcPts val="0"/>
              </a:spcAft>
              <a:buSzPts val="3200"/>
              <a:buChar char="⚫"/>
              <a:defRPr sz="3200"/>
            </a:lvl3pPr>
            <a:lvl4pPr marL="1828800" lvl="3" indent="-406400" algn="l" rtl="0">
              <a:spcBef>
                <a:spcPts val="1200"/>
              </a:spcBef>
              <a:spcAft>
                <a:spcPts val="0"/>
              </a:spcAft>
              <a:buSzPts val="2800"/>
              <a:buChar char="⚫"/>
              <a:defRPr sz="2800"/>
            </a:lvl4pPr>
            <a:lvl5pPr marL="2286000" lvl="4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⚫"/>
              <a:defRPr sz="2400"/>
            </a:lvl5pPr>
            <a:lvl6pPr marL="2743200" lvl="5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6pPr>
            <a:lvl7pPr marL="3200400" lvl="6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7pPr>
            <a:lvl8pPr marL="3657600" lvl="7" indent="-480060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8pPr>
            <a:lvl9pPr marL="4114800" lvl="8" indent="-480059" algn="l" rtl="0">
              <a:spcBef>
                <a:spcPts val="720"/>
              </a:spcBef>
              <a:spcAft>
                <a:spcPts val="0"/>
              </a:spcAft>
              <a:buSzPts val="3960"/>
              <a:buChar char="⚫"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098550" y="161365"/>
            <a:ext cx="16084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92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98551" y="161926"/>
            <a:ext cx="16084550" cy="200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98551" y="2400300"/>
            <a:ext cx="16084550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33400" algn="l" rtl="0">
              <a:spcBef>
                <a:spcPts val="400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Noto Sans Symbols"/>
              <a:buChar char="⚫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8000" algn="l" rtl="0"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SzPts val="4400"/>
              <a:buFont typeface="Noto Sans Symbols"/>
              <a:buChar char="⚫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spcBef>
                <a:spcPts val="1200"/>
              </a:spcBef>
              <a:spcAft>
                <a:spcPts val="0"/>
              </a:spcAft>
              <a:buClr>
                <a:srgbClr val="969696"/>
              </a:buClr>
              <a:buSzPts val="4000"/>
              <a:buFont typeface="Noto Sans Symbols"/>
              <a:buChar char="⚫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1200"/>
              </a:spcBef>
              <a:spcAft>
                <a:spcPts val="0"/>
              </a:spcAft>
              <a:buClr>
                <a:srgbClr val="F8BC65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1200"/>
              </a:spcBef>
              <a:spcAft>
                <a:spcPts val="0"/>
              </a:spcAft>
              <a:buClr>
                <a:srgbClr val="FBD299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006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0060" algn="l" rtl="0">
              <a:spcBef>
                <a:spcPts val="72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006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0059" algn="l" rtl="0">
              <a:spcBef>
                <a:spcPts val="72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" descr="ILTECH_wht_horiz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9076" y="9185276"/>
            <a:ext cx="3556000" cy="558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98551" y="161926"/>
            <a:ext cx="16084500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98551" y="2400300"/>
            <a:ext cx="16084500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33400" algn="l" rtl="0">
              <a:spcBef>
                <a:spcPts val="400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Noto Sans Symbols"/>
              <a:buChar char="⚫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8000" algn="l" rtl="0"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SzPts val="4400"/>
              <a:buFont typeface="Noto Sans Symbols"/>
              <a:buChar char="⚫"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spcBef>
                <a:spcPts val="1200"/>
              </a:spcBef>
              <a:spcAft>
                <a:spcPts val="0"/>
              </a:spcAft>
              <a:buClr>
                <a:srgbClr val="969696"/>
              </a:buClr>
              <a:buSzPts val="4000"/>
              <a:buFont typeface="Noto Sans Symbols"/>
              <a:buChar char="⚫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1200"/>
              </a:spcBef>
              <a:spcAft>
                <a:spcPts val="0"/>
              </a:spcAft>
              <a:buClr>
                <a:srgbClr val="F8BC65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1200"/>
              </a:spcBef>
              <a:spcAft>
                <a:spcPts val="0"/>
              </a:spcAft>
              <a:buClr>
                <a:srgbClr val="FBD299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006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0060" algn="l" rtl="0">
              <a:spcBef>
                <a:spcPts val="72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006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0059" algn="l" rtl="0">
              <a:spcBef>
                <a:spcPts val="720"/>
              </a:spcBef>
              <a:spcAft>
                <a:spcPts val="0"/>
              </a:spcAft>
              <a:buClr>
                <a:srgbClr val="FA455B"/>
              </a:buClr>
              <a:buSzPts val="396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5" descr="ILTECH_wht_horiz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89076" y="9185276"/>
            <a:ext cx="3555999" cy="558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ctrTitle"/>
          </p:nvPr>
        </p:nvSpPr>
        <p:spPr>
          <a:xfrm>
            <a:off x="2644777" y="2286001"/>
            <a:ext cx="12998450" cy="25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920"/>
              <a:buNone/>
            </a:pPr>
            <a:r>
              <a:rPr lang="en-US" sz="6100" dirty="0"/>
              <a:t>Relational Database Implementation and Applications</a:t>
            </a:r>
            <a:endParaRPr sz="6100"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44777" y="4949827"/>
            <a:ext cx="12998450" cy="137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960"/>
              <a:buNone/>
            </a:pPr>
            <a:r>
              <a:rPr lang="en-US" dirty="0"/>
              <a:t>Date of Presentation: 8/23/2023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Properties of B+-trees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600" dirty="0"/>
              <a:t>All paths from root to leaf are of the same length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600" dirty="0"/>
              <a:t>Each node that is not a root or a leaf has between (n/2) and n children.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600" dirty="0"/>
              <a:t>A leaf node has between (n–1)/2 and n–1 values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600" dirty="0"/>
              <a:t>Special cases: 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200" dirty="0"/>
              <a:t>If the root is not a leaf, it has at least 2 children.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200" dirty="0"/>
              <a:t>If the root is a leaf (that is, there are no other nodes in the tree), it can have between 0 and (n–1) values.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7883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29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Example of a B+ tree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172291" y="6238568"/>
            <a:ext cx="14977193" cy="354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Each node is stored in one block on disk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Root node: the node at the “top” of the tree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Inner/Internal/intermediate node: a node that has one or more child node(s)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Leaf node: a node that does not have any children nodes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D3A6B00-3AE1-9652-1F1B-CA1FFCB9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1466377" y="2345033"/>
            <a:ext cx="16069454" cy="340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81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Size of B+ tree nodes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61058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Each internal node is stored in one block on disk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and contains at most n keys and (n+1) pointers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1350F-86B0-075A-231B-07F7EE97A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1" t="58638" r="26694" b="17276"/>
          <a:stretch/>
        </p:blipFill>
        <p:spPr>
          <a:xfrm>
            <a:off x="7905135" y="3052916"/>
            <a:ext cx="9261988" cy="24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Example: B+ tree structure with n=3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200399" y="7444531"/>
            <a:ext cx="2757949" cy="65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/>
              <a:t>Leaf node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/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/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94B53-7CC9-5F3F-5A65-03E5EA0ED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7" t="29545" r="20887" b="14266"/>
          <a:stretch/>
        </p:blipFill>
        <p:spPr>
          <a:xfrm>
            <a:off x="8664678" y="3061993"/>
            <a:ext cx="8663462" cy="4421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0B205-C670-9207-5ED1-7C2AAEC8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74" t="23082" r="33791" b="22438"/>
          <a:stretch/>
        </p:blipFill>
        <p:spPr>
          <a:xfrm>
            <a:off x="2367118" y="2842468"/>
            <a:ext cx="6297560" cy="4602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1BA17-1F03-B77F-1104-021D97552881}"/>
              </a:ext>
            </a:extLst>
          </p:cNvPr>
          <p:cNvSpPr txBox="1"/>
          <p:nvPr/>
        </p:nvSpPr>
        <p:spPr>
          <a:xfrm>
            <a:off x="13391536" y="2842468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non-leaf node</a:t>
            </a:r>
          </a:p>
        </p:txBody>
      </p:sp>
      <p:sp>
        <p:nvSpPr>
          <p:cNvPr id="9" name="Google Shape;117;p21">
            <a:extLst>
              <a:ext uri="{FF2B5EF4-FFF2-40B4-BE49-F238E27FC236}">
                <a16:creationId xmlns:a16="http://schemas.microsoft.com/office/drawing/2014/main" id="{DAF9AF3C-A63C-1723-8B79-8A391F98506B}"/>
              </a:ext>
            </a:extLst>
          </p:cNvPr>
          <p:cNvSpPr txBox="1">
            <a:spLocks/>
          </p:cNvSpPr>
          <p:nvPr/>
        </p:nvSpPr>
        <p:spPr>
          <a:xfrm>
            <a:off x="11363633" y="7483105"/>
            <a:ext cx="3723968" cy="65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Noto Sans Symbols"/>
              <a:buChar char="⚫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SzPts val="3600"/>
              <a:buFont typeface="Noto Sans Symbols"/>
              <a:buChar char="⚫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69696"/>
              </a:buClr>
              <a:buSzPts val="3200"/>
              <a:buFont typeface="Noto Sans Symbols"/>
              <a:buChar char="⚫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8BC65"/>
              </a:buClr>
              <a:buSzPts val="2800"/>
              <a:buFont typeface="Noto Sans Symbols"/>
              <a:buChar char="⚫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BD299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32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432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A455B"/>
              </a:buClr>
              <a:buSzPts val="198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432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432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A455B"/>
              </a:buClr>
              <a:buSzPts val="1980"/>
              <a:buFont typeface="Noto Sans Symbols"/>
              <a:buChar char="⚫"/>
              <a:defRPr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lvl="1" indent="0">
              <a:lnSpc>
                <a:spcPct val="150000"/>
              </a:lnSpc>
              <a:spcBef>
                <a:spcPts val="0"/>
              </a:spcBef>
              <a:buSzPts val="3000"/>
              <a:buFont typeface="Noto Sans Symbols"/>
              <a:buNone/>
            </a:pPr>
            <a:r>
              <a:rPr lang="en-US" sz="2800" b="1" dirty="0"/>
              <a:t>Non-Leaf node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Font typeface="Noto Sans Symbols"/>
              <a:buNone/>
            </a:pPr>
            <a:endParaRPr lang="en-US" sz="2000" b="1" dirty="0"/>
          </a:p>
          <a:p>
            <a:pPr marL="495300" lvl="1" indent="0">
              <a:lnSpc>
                <a:spcPct val="150000"/>
              </a:lnSpc>
              <a:spcBef>
                <a:spcPts val="0"/>
              </a:spcBef>
              <a:buSzPts val="3000"/>
              <a:buFont typeface="Noto Sans Symbols"/>
              <a:buNone/>
            </a:pPr>
            <a:endParaRPr lang="en-US" sz="2800" b="1" dirty="0"/>
          </a:p>
          <a:p>
            <a:pPr marL="495300" lvl="1" indent="0">
              <a:lnSpc>
                <a:spcPct val="150000"/>
              </a:lnSpc>
              <a:spcBef>
                <a:spcPts val="0"/>
              </a:spcBef>
              <a:buSzPts val="3000"/>
              <a:buFont typeface="Noto Sans Symbols"/>
              <a:buNone/>
            </a:pP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09172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B+ tree no. of pointers and keys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5DD2F-0465-17B6-7BBE-85D32AC31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39812" r="26774" b="20909"/>
          <a:stretch/>
        </p:blipFill>
        <p:spPr>
          <a:xfrm>
            <a:off x="8220336" y="3144699"/>
            <a:ext cx="9162526" cy="3226606"/>
          </a:xfrm>
          <a:prstGeom prst="rect">
            <a:avLst/>
          </a:prstGeom>
        </p:spPr>
      </p:pic>
      <p:sp>
        <p:nvSpPr>
          <p:cNvPr id="10" name="Google Shape;117;p21">
            <a:extLst>
              <a:ext uri="{FF2B5EF4-FFF2-40B4-BE49-F238E27FC236}">
                <a16:creationId xmlns:a16="http://schemas.microsoft.com/office/drawing/2014/main" id="{1F515883-CA0A-3658-82A2-80305A232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2291" y="2537747"/>
            <a:ext cx="6732844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Use a “Fill Factor” to control the growth and the shrinkage. </a:t>
            </a:r>
          </a:p>
          <a:p>
            <a:pPr marL="7810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A 50% fill factor would be the minimum for B+-Tree</a:t>
            </a:r>
          </a:p>
          <a:p>
            <a:pPr marL="7810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Use at least (to ensure a balanced tree)</a:t>
            </a:r>
          </a:p>
          <a:p>
            <a:pPr marL="1238250" lvl="2" indent="-285750">
              <a:lnSpc>
                <a:spcPct val="150000"/>
              </a:lnSpc>
              <a:spcBef>
                <a:spcPts val="0"/>
              </a:spcBef>
              <a:buSzPts val="3000"/>
              <a:buFont typeface="Arial" panose="020B0604020202020204" pitchFamily="34" charset="0"/>
              <a:buChar char="•"/>
            </a:pPr>
            <a:r>
              <a:rPr lang="en-US" sz="1800" dirty="0"/>
              <a:t>Non-leaf: (n+1)/2 pointers (to nodes)</a:t>
            </a:r>
          </a:p>
          <a:p>
            <a:pPr marL="1695450" lvl="3" indent="-285750">
              <a:lnSpc>
                <a:spcPct val="150000"/>
              </a:lnSpc>
              <a:spcBef>
                <a:spcPts val="0"/>
              </a:spcBef>
              <a:buSzPts val="3000"/>
              <a:buFont typeface="Arial" panose="020B0604020202020204" pitchFamily="34" charset="0"/>
              <a:buChar char="•"/>
            </a:pPr>
            <a:r>
              <a:rPr lang="en-US" sz="1400" dirty="0"/>
              <a:t>Except root: required at least 2 be used</a:t>
            </a:r>
          </a:p>
          <a:p>
            <a:pPr marL="1238250" lvl="2" indent="-285750">
              <a:lnSpc>
                <a:spcPct val="150000"/>
              </a:lnSpc>
              <a:spcBef>
                <a:spcPts val="0"/>
              </a:spcBef>
              <a:buSzPts val="3000"/>
              <a:buFont typeface="Arial" panose="020B0604020202020204" pitchFamily="34" charset="0"/>
              <a:buChar char="•"/>
            </a:pPr>
            <a:r>
              <a:rPr lang="en-US" sz="2000" dirty="0"/>
              <a:t>Leaf: (n+1)/2 pointers (to data)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0906A-2ED9-3C29-1C1E-B30651C574F3}"/>
              </a:ext>
            </a:extLst>
          </p:cNvPr>
          <p:cNvSpPr txBox="1"/>
          <p:nvPr/>
        </p:nvSpPr>
        <p:spPr>
          <a:xfrm flipH="1">
            <a:off x="10382867" y="6312313"/>
            <a:ext cx="731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2* -- If there is one record in the leaf node, min pointer at the root is be 1 </a:t>
            </a:r>
          </a:p>
        </p:txBody>
      </p:sp>
    </p:spTree>
    <p:extLst>
      <p:ext uri="{BB962C8B-B14F-4D97-AF65-F5344CB8AC3E}">
        <p14:creationId xmlns:p14="http://schemas.microsoft.com/office/powerpoint/2010/main" val="290325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Search Algorithm [Find (k)]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Search for key k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Start from root until leaf is reached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For current node find i so that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Key[i] &lt; k ≤ Key[i + 1]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Follow (i+1)th pointer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If current node is leaf, return pointer to record or fail (no such record in tree)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8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5295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Find (k=120), n=3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37B27-F5FB-3E0F-35F9-FB60D69E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0" t="28245" r="18871" b="12401"/>
          <a:stretch/>
        </p:blipFill>
        <p:spPr>
          <a:xfrm>
            <a:off x="3104535" y="2017866"/>
            <a:ext cx="12078929" cy="61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>
            <a:extLst>
              <a:ext uri="{FF2B5EF4-FFF2-40B4-BE49-F238E27FC236}">
                <a16:creationId xmlns:a16="http://schemas.microsoft.com/office/drawing/2014/main" id="{FC3F6036-E2F9-44E1-AD52-50D8EECD28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B+ tree insertion</a:t>
            </a:r>
            <a:endParaRPr lang="en-I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60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Insertion algorithm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To Insert Record with key k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Find correct leaf node L for k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Add new entry into L in sorted order: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If L has enough space, the operation done.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Otherwise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Split L into two nodes L and L1.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Redistribute entries evenly and copy up middle key (new leaf’s smallest key)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Insert index entry pointing to L1 into parent of L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To split an inner node, redistribute entries evenly, but push up the middle key.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580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simple insert into B+ tree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37B27-F5FB-3E0F-35F9-FB60D69E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0" t="28245" r="18871" b="12401"/>
          <a:stretch/>
        </p:blipFill>
        <p:spPr>
          <a:xfrm>
            <a:off x="2986547" y="2578305"/>
            <a:ext cx="12078929" cy="6105833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93574" y="2753542"/>
            <a:ext cx="3347884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32,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5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ctrTitle"/>
          </p:nvPr>
        </p:nvSpPr>
        <p:spPr>
          <a:xfrm>
            <a:off x="2645842" y="2286000"/>
            <a:ext cx="12996300" cy="2587200"/>
          </a:xfrm>
          <a:prstGeom prst="rect">
            <a:avLst/>
          </a:prstGeom>
        </p:spPr>
        <p:txBody>
          <a:bodyPr spcFirstLastPara="1" wrap="square" lIns="182875" tIns="45700" rIns="18287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/>
              <a:t>Lesson 4:</a:t>
            </a:r>
            <a:endParaRPr sz="6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Helvetica" charset="0"/>
              </a:rPr>
              <a:t>Indexing and Hashing</a:t>
            </a:r>
            <a:endParaRPr sz="6400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1"/>
          </p:nvPr>
        </p:nvSpPr>
        <p:spPr>
          <a:xfrm>
            <a:off x="2645845" y="4948519"/>
            <a:ext cx="12996300" cy="137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Gerald Balekaki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Simple case: insert into B+ tree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6B438-166F-898A-EE6A-4D747525A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1" t="31971" r="27822" b="9534"/>
          <a:stretch/>
        </p:blipFill>
        <p:spPr>
          <a:xfrm>
            <a:off x="3465872" y="2416579"/>
            <a:ext cx="10427109" cy="6017342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6090" y="2770540"/>
            <a:ext cx="35101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32,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6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leaf overflow - insert into B+ tree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6E483-0383-B62E-3742-6C8DF5A4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29679" r="19839" b="12114"/>
          <a:stretch/>
        </p:blipFill>
        <p:spPr>
          <a:xfrm>
            <a:off x="3318387" y="2593559"/>
            <a:ext cx="10913807" cy="5987845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6090" y="2770540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=7,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leaf overflow - insert into B+ tree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242B9-EC12-AB5F-861F-9D7177EFA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5" t="26933" r="23468" b="13405"/>
          <a:stretch/>
        </p:blipFill>
        <p:spPr>
          <a:xfrm>
            <a:off x="1069053" y="3486192"/>
            <a:ext cx="7639663" cy="4484086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2291" y="3486192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=7,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36642-7C12-CB60-C6D1-BD23A8D30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8" t="24230" r="26049" b="17993"/>
          <a:stretch/>
        </p:blipFill>
        <p:spPr>
          <a:xfrm>
            <a:off x="10840065" y="3637651"/>
            <a:ext cx="6961237" cy="43629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C9438F-CC51-6119-A5D9-B23FEAA461E2}"/>
              </a:ext>
            </a:extLst>
          </p:cNvPr>
          <p:cNvCxnSpPr/>
          <p:nvPr/>
        </p:nvCxnSpPr>
        <p:spPr>
          <a:xfrm>
            <a:off x="9011265" y="6710516"/>
            <a:ext cx="13421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Non-leaf overflow - insert into B+ tree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90314-8E17-530B-E205-7876A5455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9" t="21361" r="21613" b="19570"/>
          <a:stretch/>
        </p:blipFill>
        <p:spPr>
          <a:xfrm>
            <a:off x="6297561" y="2743201"/>
            <a:ext cx="10368117" cy="5533243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44645" y="2551472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160,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Non-leaf overflow - insert into B+ tree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D13A5-B492-2DAF-02E7-2B3DA84AA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0" t="29247" r="21774" b="9535"/>
          <a:stretch/>
        </p:blipFill>
        <p:spPr>
          <a:xfrm>
            <a:off x="5428302" y="2077692"/>
            <a:ext cx="6048630" cy="3358602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0255" y="4741788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160,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49DD7-EB16-7626-7A76-EDAE7B86E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6" t="22940" r="22580" b="16415"/>
          <a:stretch/>
        </p:blipFill>
        <p:spPr>
          <a:xfrm>
            <a:off x="5447730" y="5462936"/>
            <a:ext cx="7064477" cy="3989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7E4F3-F071-A143-52AD-E0DD8C13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0" t="27384" r="23145" b="12831"/>
          <a:stretch/>
        </p:blipFill>
        <p:spPr>
          <a:xfrm>
            <a:off x="11865356" y="2077693"/>
            <a:ext cx="5935946" cy="33586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BD6DC5-8E1A-8FFC-4B74-990F977E6EA8}"/>
              </a:ext>
            </a:extLst>
          </p:cNvPr>
          <p:cNvCxnSpPr/>
          <p:nvPr/>
        </p:nvCxnSpPr>
        <p:spPr>
          <a:xfrm>
            <a:off x="11068943" y="3583858"/>
            <a:ext cx="11235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6510AC-0D27-FAA8-DF21-6FE796C9329E}"/>
              </a:ext>
            </a:extLst>
          </p:cNvPr>
          <p:cNvCxnSpPr>
            <a:cxnSpLocks/>
          </p:cNvCxnSpPr>
          <p:nvPr/>
        </p:nvCxnSpPr>
        <p:spPr>
          <a:xfrm flipH="1">
            <a:off x="11621729" y="4911213"/>
            <a:ext cx="890478" cy="12195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New root - insert into B+ tree</a:t>
            </a:r>
            <a:endParaRPr dirty="0"/>
          </a:p>
        </p:txBody>
      </p: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9687" y="3429182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45,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1AB7-E1C8-B5E5-41D5-AB56CF125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1" t="29964" r="26936" b="31900"/>
          <a:stretch/>
        </p:blipFill>
        <p:spPr>
          <a:xfrm>
            <a:off x="7953590" y="2034535"/>
            <a:ext cx="8009216" cy="340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2C4CE-D306-A604-2B4E-578D26B2E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5" t="40000" r="20645" b="19939"/>
          <a:stretch/>
        </p:blipFill>
        <p:spPr>
          <a:xfrm>
            <a:off x="8013847" y="5615448"/>
            <a:ext cx="9183614" cy="3248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2E129-9988-BCE7-30BC-31371116C807}"/>
              </a:ext>
            </a:extLst>
          </p:cNvPr>
          <p:cNvCxnSpPr>
            <a:cxnSpLocks/>
          </p:cNvCxnSpPr>
          <p:nvPr/>
        </p:nvCxnSpPr>
        <p:spPr>
          <a:xfrm>
            <a:off x="8780866" y="5312252"/>
            <a:ext cx="0" cy="841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35A28B-05ED-D07A-9E3A-91FBB22F13FC}"/>
              </a:ext>
            </a:extLst>
          </p:cNvPr>
          <p:cNvCxnSpPr>
            <a:cxnSpLocks/>
          </p:cNvCxnSpPr>
          <p:nvPr/>
        </p:nvCxnSpPr>
        <p:spPr>
          <a:xfrm>
            <a:off x="14006711" y="5194747"/>
            <a:ext cx="0" cy="841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461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7763971" cy="26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New root - insert into B+ tree</a:t>
            </a:r>
            <a:endParaRPr dirty="0"/>
          </a:p>
        </p:txBody>
      </p: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0061" y="5143500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Insert key = 45,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7FA16-B3CC-2E2D-3505-FA7FE88CF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84" t="36272" r="20564" b="23154"/>
          <a:stretch/>
        </p:blipFill>
        <p:spPr>
          <a:xfrm>
            <a:off x="8715876" y="1265477"/>
            <a:ext cx="8508979" cy="3036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0F2C4-BF83-981D-88E0-5638422E2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6" t="26380" r="20403" b="16416"/>
          <a:stretch/>
        </p:blipFill>
        <p:spPr>
          <a:xfrm>
            <a:off x="8936262" y="4302099"/>
            <a:ext cx="8341617" cy="42077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2E37-6330-305D-4667-C5D455DE7C45}"/>
              </a:ext>
            </a:extLst>
          </p:cNvPr>
          <p:cNvCxnSpPr>
            <a:cxnSpLocks/>
          </p:cNvCxnSpPr>
          <p:nvPr/>
        </p:nvCxnSpPr>
        <p:spPr>
          <a:xfrm>
            <a:off x="10329447" y="4132120"/>
            <a:ext cx="0" cy="841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BDB90-5075-F891-8E28-BD0303B93DC6}"/>
              </a:ext>
            </a:extLst>
          </p:cNvPr>
          <p:cNvCxnSpPr>
            <a:cxnSpLocks/>
          </p:cNvCxnSpPr>
          <p:nvPr/>
        </p:nvCxnSpPr>
        <p:spPr>
          <a:xfrm>
            <a:off x="15555292" y="4014615"/>
            <a:ext cx="0" cy="841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9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>
            <a:extLst>
              <a:ext uri="{FF2B5EF4-FFF2-40B4-BE49-F238E27FC236}">
                <a16:creationId xmlns:a16="http://schemas.microsoft.com/office/drawing/2014/main" id="{FC3F6036-E2F9-44E1-AD52-50D8EECD28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B+ tree deletion</a:t>
            </a:r>
            <a:endParaRPr lang="en-I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54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Deletion algorithm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To Delete record with key k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Find correct leaf L.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Remove the entry: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If L is at least half full, the operation is done.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Otherwise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You can try to redistribute, borrowing from sibling.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If redistribution fails, merge L and sibling.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If merge occurred, you must delete entry in parent pointing to L.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Note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dirty="0"/>
              <a:t>B+-Tree removes a key from a leaf node but not necessary from the non-leaf/inner nodes.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7767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simple delete from B+ tree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74A74-40BE-35E3-60EE-96F055F7D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3" t="27814" r="27661" b="16416"/>
          <a:stretch/>
        </p:blipFill>
        <p:spPr>
          <a:xfrm>
            <a:off x="3001297" y="3159146"/>
            <a:ext cx="6946490" cy="504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1E20-1F5F-B863-122F-20C4F5283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32" t="21361" r="33871" b="18711"/>
          <a:stretch/>
        </p:blipFill>
        <p:spPr>
          <a:xfrm>
            <a:off x="10102645" y="3054248"/>
            <a:ext cx="5663380" cy="5146288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76187" y="2190556"/>
            <a:ext cx="3052916" cy="1389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11, n=3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543F3F-C691-1724-3D19-CF14FB9433B3}"/>
              </a:ext>
            </a:extLst>
          </p:cNvPr>
          <p:cNvCxnSpPr>
            <a:cxnSpLocks/>
          </p:cNvCxnSpPr>
          <p:nvPr/>
        </p:nvCxnSpPr>
        <p:spPr>
          <a:xfrm>
            <a:off x="9301645" y="5143500"/>
            <a:ext cx="16019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7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2" y="501550"/>
            <a:ext cx="160845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Definition: Indexing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638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Indexing mechanisms used to speed up access to desired data using data structure known as ‘index’</a:t>
            </a:r>
            <a:endParaRPr lang="en-US" sz="2800" b="1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An index can be an attribute or set of attributes, also called search key used to look up records in a file.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E.g., {SID} to look up student table or {SID,PID} in professor and student table.</a:t>
            </a:r>
          </a:p>
          <a:p>
            <a:pPr lvl="1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800" dirty="0"/>
              <a:t>An index file consists of entries/records &lt;search-key: pointer&gt;, much smaller than original file.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Ordered index:  search keys are stored in a sorted order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Hash index:  uses hash function to distributed search keys uniformly across “buckets”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981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coalesce with sibling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DC50E-B221-7742-78BE-8134C3FB3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1" t="38566" r="27742" b="15269"/>
          <a:stretch/>
        </p:blipFill>
        <p:spPr>
          <a:xfrm>
            <a:off x="2854457" y="2059869"/>
            <a:ext cx="7123471" cy="383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62EA56-679B-CF40-40F8-CC730C964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7" t="32687" r="26936" b="21296"/>
          <a:stretch/>
        </p:blipFill>
        <p:spPr>
          <a:xfrm>
            <a:off x="10938643" y="2392602"/>
            <a:ext cx="6722829" cy="35029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543F3F-C691-1724-3D19-CF14FB9433B3}"/>
              </a:ext>
            </a:extLst>
          </p:cNvPr>
          <p:cNvCxnSpPr>
            <a:cxnSpLocks/>
          </p:cNvCxnSpPr>
          <p:nvPr/>
        </p:nvCxnSpPr>
        <p:spPr>
          <a:xfrm flipV="1">
            <a:off x="9866671" y="3445193"/>
            <a:ext cx="1222124" cy="36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710" y="2051050"/>
            <a:ext cx="2251399" cy="26428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50,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6E1FD-CB9B-5A34-B559-E0E6C6F1A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28" t="30394" r="25323" b="27455"/>
          <a:stretch/>
        </p:blipFill>
        <p:spPr>
          <a:xfrm>
            <a:off x="2962740" y="6480868"/>
            <a:ext cx="7264398" cy="3296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E46959-4065-9992-E550-74CC6F850D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07" t="27957" r="26290" b="28316"/>
          <a:stretch/>
        </p:blipFill>
        <p:spPr>
          <a:xfrm>
            <a:off x="10618839" y="6436624"/>
            <a:ext cx="7107559" cy="33045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72B0D7-0ADC-D857-5F90-B07723727F57}"/>
              </a:ext>
            </a:extLst>
          </p:cNvPr>
          <p:cNvCxnSpPr>
            <a:cxnSpLocks/>
          </p:cNvCxnSpPr>
          <p:nvPr/>
        </p:nvCxnSpPr>
        <p:spPr>
          <a:xfrm flipH="1">
            <a:off x="9685569" y="5787738"/>
            <a:ext cx="1253075" cy="9260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262CF6-E45B-123C-ED11-01FB43E8BD39}"/>
              </a:ext>
            </a:extLst>
          </p:cNvPr>
          <p:cNvCxnSpPr>
            <a:cxnSpLocks/>
          </p:cNvCxnSpPr>
          <p:nvPr/>
        </p:nvCxnSpPr>
        <p:spPr>
          <a:xfrm>
            <a:off x="9866671" y="7461670"/>
            <a:ext cx="116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16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coalesce with sibling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725CE-706F-EA5A-DB09-3366CD58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4" t="36578" r="23568" b="15269"/>
          <a:stretch/>
        </p:blipFill>
        <p:spPr>
          <a:xfrm>
            <a:off x="4988537" y="2896829"/>
            <a:ext cx="10264878" cy="4953515"/>
          </a:xfrm>
          <a:prstGeom prst="rect">
            <a:avLst/>
          </a:prstGeom>
        </p:spPr>
      </p:pic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97165" y="2778842"/>
            <a:ext cx="3657600" cy="1549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50,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3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20FEB-8A63-026B-96B7-EAF05C398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3" t="26810" r="24113" b="27599"/>
          <a:stretch/>
        </p:blipFill>
        <p:spPr>
          <a:xfrm>
            <a:off x="10592808" y="6170033"/>
            <a:ext cx="7695192" cy="3636064"/>
          </a:xfrm>
          <a:prstGeom prst="rect">
            <a:avLst/>
          </a:prstGeom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16298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redistribute keys</a:t>
            </a:r>
            <a:endParaRPr dirty="0"/>
          </a:p>
        </p:txBody>
      </p: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710" y="2051050"/>
            <a:ext cx="2251399" cy="26428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50,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88E4C-51E5-7311-0BC5-A80CD7A36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3" t="30251" r="25161" b="24014"/>
          <a:stretch/>
        </p:blipFill>
        <p:spPr>
          <a:xfrm>
            <a:off x="10936037" y="2381310"/>
            <a:ext cx="6600410" cy="3190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183F80-5BDC-E01D-A170-CF8EA734FC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78" t="28387" r="26129" b="26165"/>
          <a:stretch/>
        </p:blipFill>
        <p:spPr>
          <a:xfrm>
            <a:off x="3127214" y="6170033"/>
            <a:ext cx="7162671" cy="35422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262CF6-E45B-123C-ED11-01FB43E8BD39}"/>
              </a:ext>
            </a:extLst>
          </p:cNvPr>
          <p:cNvCxnSpPr>
            <a:cxnSpLocks/>
          </p:cNvCxnSpPr>
          <p:nvPr/>
        </p:nvCxnSpPr>
        <p:spPr>
          <a:xfrm>
            <a:off x="9866671" y="7461670"/>
            <a:ext cx="116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2D55F9-8CEC-6B60-4436-26A35CC63A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0" t="21792" r="26855" b="33047"/>
          <a:stretch/>
        </p:blipFill>
        <p:spPr>
          <a:xfrm>
            <a:off x="3522873" y="2219312"/>
            <a:ext cx="6778947" cy="34002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543F3F-C691-1724-3D19-CF14FB9433B3}"/>
              </a:ext>
            </a:extLst>
          </p:cNvPr>
          <p:cNvCxnSpPr>
            <a:cxnSpLocks/>
          </p:cNvCxnSpPr>
          <p:nvPr/>
        </p:nvCxnSpPr>
        <p:spPr>
          <a:xfrm flipV="1">
            <a:off x="9866671" y="3445193"/>
            <a:ext cx="1222124" cy="36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72B0D7-0ADC-D857-5F90-B07723727F57}"/>
              </a:ext>
            </a:extLst>
          </p:cNvPr>
          <p:cNvCxnSpPr>
            <a:cxnSpLocks/>
          </p:cNvCxnSpPr>
          <p:nvPr/>
        </p:nvCxnSpPr>
        <p:spPr>
          <a:xfrm flipH="1">
            <a:off x="9850364" y="5402176"/>
            <a:ext cx="1342285" cy="1321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5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redistribute keys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DA714-DC3B-5792-DBDD-61820D072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1" t="34552" r="26935" b="21542"/>
          <a:stretch/>
        </p:blipFill>
        <p:spPr>
          <a:xfrm>
            <a:off x="10852196" y="2182657"/>
            <a:ext cx="6412210" cy="3136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275E9-A029-440E-F81E-D86F6BF65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9" t="45630" r="26130" b="10574"/>
          <a:stretch/>
        </p:blipFill>
        <p:spPr>
          <a:xfrm>
            <a:off x="5067740" y="5950328"/>
            <a:ext cx="7374194" cy="3372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9F2FCA-890F-F9B9-CDC6-AD9ACE791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13" t="26810" r="24113" b="27599"/>
          <a:stretch/>
        </p:blipFill>
        <p:spPr>
          <a:xfrm>
            <a:off x="2620109" y="1898765"/>
            <a:ext cx="7695192" cy="3636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A6A502-6890-E68B-BF74-68E5D01DDA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13" t="26810" r="24113" b="27599"/>
          <a:stretch/>
        </p:blipFill>
        <p:spPr>
          <a:xfrm>
            <a:off x="2620109" y="2182657"/>
            <a:ext cx="7695192" cy="36360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543F3F-C691-1724-3D19-CF14FB9433B3}"/>
              </a:ext>
            </a:extLst>
          </p:cNvPr>
          <p:cNvCxnSpPr>
            <a:cxnSpLocks/>
          </p:cNvCxnSpPr>
          <p:nvPr/>
        </p:nvCxnSpPr>
        <p:spPr>
          <a:xfrm flipV="1">
            <a:off x="9866671" y="3445193"/>
            <a:ext cx="1222124" cy="36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B78677-A0A7-8135-C348-65AF4C50918B}"/>
              </a:ext>
            </a:extLst>
          </p:cNvPr>
          <p:cNvCxnSpPr>
            <a:cxnSpLocks/>
          </p:cNvCxnSpPr>
          <p:nvPr/>
        </p:nvCxnSpPr>
        <p:spPr>
          <a:xfrm flipH="1">
            <a:off x="11595399" y="5319622"/>
            <a:ext cx="586769" cy="14605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710" y="2051050"/>
            <a:ext cx="2251399" cy="21006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50,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635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27704" y="888485"/>
            <a:ext cx="17432592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Non-leaf </a:t>
            </a:r>
            <a:br>
              <a:rPr lang="en-US" sz="6000" dirty="0"/>
            </a:br>
            <a:r>
              <a:rPr lang="en-US" sz="6000" dirty="0"/>
              <a:t>coalesce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DE7FC-09DC-9B36-FBF3-10B22CE41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6" t="19939" r="21291" b="19939"/>
          <a:stretch/>
        </p:blipFill>
        <p:spPr>
          <a:xfrm>
            <a:off x="10039870" y="3742118"/>
            <a:ext cx="7761433" cy="4240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376E5-E6A8-8988-F724-0229F4F46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3" t="23799" r="21210" b="18710"/>
          <a:stretch/>
        </p:blipFill>
        <p:spPr>
          <a:xfrm>
            <a:off x="2278438" y="3844214"/>
            <a:ext cx="7957726" cy="41388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B78677-A0A7-8135-C348-65AF4C50918B}"/>
              </a:ext>
            </a:extLst>
          </p:cNvPr>
          <p:cNvCxnSpPr>
            <a:cxnSpLocks/>
          </p:cNvCxnSpPr>
          <p:nvPr/>
        </p:nvCxnSpPr>
        <p:spPr>
          <a:xfrm>
            <a:off x="9343104" y="4902980"/>
            <a:ext cx="16665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711" y="2096319"/>
            <a:ext cx="2251399" cy="21006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37,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9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68711" y="501550"/>
            <a:ext cx="17432592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Case: Non-leaf </a:t>
            </a:r>
            <a:br>
              <a:rPr lang="en-US" sz="6000" dirty="0"/>
            </a:br>
            <a:r>
              <a:rPr lang="en-US" sz="6000" dirty="0"/>
              <a:t>coalesce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1CCF8-00DD-8231-C0B4-F9B5F2277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7" t="31396" r="22257" b="11828"/>
          <a:stretch/>
        </p:blipFill>
        <p:spPr>
          <a:xfrm>
            <a:off x="1232552" y="3146629"/>
            <a:ext cx="8362336" cy="4317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706566-8396-BE6C-0FAD-156567044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0" t="26522" r="21695" b="14411"/>
          <a:stretch/>
        </p:blipFill>
        <p:spPr>
          <a:xfrm>
            <a:off x="9515894" y="2882234"/>
            <a:ext cx="8441329" cy="452253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B78677-A0A7-8135-C348-65AF4C50918B}"/>
              </a:ext>
            </a:extLst>
          </p:cNvPr>
          <p:cNvCxnSpPr>
            <a:cxnSpLocks/>
          </p:cNvCxnSpPr>
          <p:nvPr/>
        </p:nvCxnSpPr>
        <p:spPr>
          <a:xfrm>
            <a:off x="8761604" y="4888231"/>
            <a:ext cx="16665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7;p21">
            <a:extLst>
              <a:ext uri="{FF2B5EF4-FFF2-40B4-BE49-F238E27FC236}">
                <a16:creationId xmlns:a16="http://schemas.microsoft.com/office/drawing/2014/main" id="{B09A9756-1AB5-35A6-C61D-947EDABC7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711" y="2096319"/>
            <a:ext cx="2251399" cy="21006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delete key = 37, n=4</a:t>
            </a:r>
          </a:p>
          <a:p>
            <a:pPr marL="952500" lvl="2" indent="0">
              <a:lnSpc>
                <a:spcPct val="150000"/>
              </a:lnSpc>
              <a:spcBef>
                <a:spcPts val="0"/>
              </a:spcBef>
              <a:buSzPts val="3000"/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49530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2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Hashing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endParaRPr lang="en-US" dirty="0">
              <a:latin typeface="Helvetica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688703A-A307-7797-0176-3059C93499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053003"/>
                  </p:ext>
                </p:extLst>
              </p:nvPr>
            </p:nvGraphicFramePr>
            <p:xfrm>
              <a:off x="-3701845" y="8809533"/>
              <a:ext cx="4572000" cy="2571750"/>
            </p:xfrm>
            <a:graphic>
              <a:graphicData uri="http://schemas.microsoft.com/office/powerpoint/2016/slidezoom">
                <pslz:sldZm>
                  <pslz:sldZmObj sldId="413" cId="0">
                    <pslz:zmPr id="{78C01812-EA51-4C1B-9B1D-60DB883F862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E688703A-A307-7797-0176-3059C93499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01845" y="8809533"/>
                <a:ext cx="4572000" cy="25717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Basic concepts: Static hashing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0813" y="1799302"/>
            <a:ext cx="14512414" cy="67400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In hash file organization, records are stored in units known as buckets. A bucket is determined by the hash function using a search key</a:t>
            </a:r>
            <a:r>
              <a:rPr lang="en-US" sz="2400" b="1" dirty="0">
                <a:solidFill>
                  <a:schemeClr val="tx2"/>
                </a:solidFill>
                <a:latin typeface="Helvetica" charset="0"/>
              </a:rPr>
              <a:t>.</a:t>
            </a:r>
            <a:endParaRPr lang="en-US" sz="2400" dirty="0">
              <a:solidFill>
                <a:schemeClr val="tx2"/>
              </a:solidFill>
              <a:latin typeface="Helvetica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Hash function </a:t>
            </a:r>
            <a:r>
              <a:rPr lang="en-US" sz="2400" i="1" dirty="0">
                <a:latin typeface="Helvetica" charset="0"/>
              </a:rPr>
              <a:t>h</a:t>
            </a:r>
            <a:r>
              <a:rPr lang="en-US" sz="2400" dirty="0">
                <a:latin typeface="Helvetica" charset="0"/>
              </a:rPr>
              <a:t> is a function from the set of all search-key values </a:t>
            </a:r>
            <a:r>
              <a:rPr lang="en-US" sz="2400" i="1" dirty="0">
                <a:latin typeface="Helvetica" charset="0"/>
              </a:rPr>
              <a:t>K</a:t>
            </a:r>
            <a:r>
              <a:rPr lang="en-US" sz="2400" dirty="0">
                <a:latin typeface="Helvetica" charset="0"/>
              </a:rPr>
              <a:t> to the set of all bucket addresses </a:t>
            </a:r>
            <a:r>
              <a:rPr lang="en-US" sz="2400" i="1" dirty="0">
                <a:latin typeface="Helvetica" charset="0"/>
              </a:rPr>
              <a:t>B. i.e., h(k) = K modulo 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1" dirty="0">
                <a:latin typeface="Helvetica" charset="0"/>
              </a:rPr>
              <a:t>Ideal hash function is uniform, i.e., each bucket is assigned the same number of search-key values from the set of all possible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1" dirty="0">
                <a:latin typeface="Helvetica" charset="0"/>
              </a:rPr>
              <a:t>ideal hash function is random, so each bucket will have the same number of records assigned to it irrespective of the actual distribution of search-key values in the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Hash function is used to locate records for access, insertion as well as deletion.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Records with different search-key values may be mapped to the same bucket, thus entire bucket has to be searched sequentially to locate a record.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75359" y="905643"/>
            <a:ext cx="12537281" cy="6858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Example: Hash File Organization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8142" y="1784556"/>
            <a:ext cx="8318090" cy="7880940"/>
          </a:xfrm>
        </p:spPr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Suppose: </a:t>
            </a:r>
            <a:r>
              <a:rPr lang="en-US" sz="2800" dirty="0"/>
              <a:t>Hash file organization of </a:t>
            </a:r>
            <a:r>
              <a:rPr lang="en-US" sz="2800" i="1" dirty="0"/>
              <a:t>student</a:t>
            </a:r>
            <a:r>
              <a:rPr lang="en-US" sz="2800" dirty="0"/>
              <a:t> file, using </a:t>
            </a:r>
            <a:r>
              <a:rPr lang="en-US" sz="2800" i="1" dirty="0"/>
              <a:t>SID </a:t>
            </a:r>
            <a:r>
              <a:rPr lang="en-US" sz="2800" dirty="0"/>
              <a:t>as key: Assume</a:t>
            </a:r>
            <a:r>
              <a:rPr lang="en-US" sz="2800" dirty="0">
                <a:latin typeface="Helvetica" charset="0"/>
              </a:rPr>
              <a:t> 4	 buckets (B=4)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Search keys, K,(SID in student)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Helvetica" charset="0"/>
                <a:ea typeface="ＭＳ Ｐゴシック" charset="0"/>
              </a:rPr>
              <a:t>Hash (25) = 1    Hash (55) = 2   </a:t>
            </a:r>
            <a:br>
              <a:rPr lang="en-US" sz="2400" dirty="0">
                <a:solidFill>
                  <a:srgbClr val="002060"/>
                </a:solidFill>
                <a:latin typeface="Helvetica" charset="0"/>
                <a:ea typeface="ＭＳ Ｐゴシック" charset="0"/>
              </a:rPr>
            </a:br>
            <a:r>
              <a:rPr lang="en-US" sz="2400" dirty="0">
                <a:solidFill>
                  <a:srgbClr val="002060"/>
                </a:solidFill>
                <a:latin typeface="Helvetica" charset="0"/>
                <a:ea typeface="ＭＳ Ｐゴシック" charset="0"/>
              </a:rPr>
              <a:t>Hash (23) = 3    Hash (27) = 3</a:t>
            </a:r>
            <a:endParaRPr lang="en-US" sz="2800" dirty="0">
              <a:latin typeface="Helvetica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If search key is a string: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the binary representations of all the characters in the string could be added and the sum modulo the number of buckets could be returned.</a:t>
            </a:r>
            <a:endParaRPr lang="en-US" sz="2400" i="1" dirty="0">
              <a:latin typeface="Helvetica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6C7F95-1742-096C-E559-951C83139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44180"/>
              </p:ext>
            </p:extLst>
          </p:nvPr>
        </p:nvGraphicFramePr>
        <p:xfrm>
          <a:off x="11124995" y="2503539"/>
          <a:ext cx="3962604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804">
                  <a:extLst>
                    <a:ext uri="{9D8B030D-6E8A-4147-A177-3AD203B41FA5}">
                      <a16:colId xmlns:a16="http://schemas.microsoft.com/office/drawing/2014/main" val="3808557865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248263382"/>
                    </a:ext>
                  </a:extLst>
                </a:gridCol>
                <a:gridCol w="1095192">
                  <a:extLst>
                    <a:ext uri="{9D8B030D-6E8A-4147-A177-3AD203B41FA5}">
                      <a16:colId xmlns:a16="http://schemas.microsoft.com/office/drawing/2014/main" val="3666688349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35463757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bucket 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13361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John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6668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6725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28746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22597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D345A0-A453-B237-0AEE-FA5C3EBAB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71330"/>
              </p:ext>
            </p:extLst>
          </p:nvPr>
        </p:nvGraphicFramePr>
        <p:xfrm>
          <a:off x="11124991" y="4044285"/>
          <a:ext cx="3962605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804">
                  <a:extLst>
                    <a:ext uri="{9D8B030D-6E8A-4147-A177-3AD203B41FA5}">
                      <a16:colId xmlns:a16="http://schemas.microsoft.com/office/drawing/2014/main" val="1983117775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722451352"/>
                    </a:ext>
                  </a:extLst>
                </a:gridCol>
                <a:gridCol w="1095193">
                  <a:extLst>
                    <a:ext uri="{9D8B030D-6E8A-4147-A177-3AD203B41FA5}">
                      <a16:colId xmlns:a16="http://schemas.microsoft.com/office/drawing/2014/main" val="2761890441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102026530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bucket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81697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Tomas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Uchi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7409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Simon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3464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SaraDoe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UCLA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5093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663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DFD3E9-DAD2-D251-FA67-3B04B6292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53113"/>
              </p:ext>
            </p:extLst>
          </p:nvPr>
        </p:nvGraphicFramePr>
        <p:xfrm>
          <a:off x="11124990" y="5657624"/>
          <a:ext cx="3962605" cy="1282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804">
                  <a:extLst>
                    <a:ext uri="{9D8B030D-6E8A-4147-A177-3AD203B41FA5}">
                      <a16:colId xmlns:a16="http://schemas.microsoft.com/office/drawing/2014/main" val="3351656956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3302106150"/>
                    </a:ext>
                  </a:extLst>
                </a:gridCol>
                <a:gridCol w="1095193">
                  <a:extLst>
                    <a:ext uri="{9D8B030D-6E8A-4147-A177-3AD203B41FA5}">
                      <a16:colId xmlns:a16="http://schemas.microsoft.com/office/drawing/2014/main" val="1662960106"/>
                    </a:ext>
                  </a:extLst>
                </a:gridCol>
                <a:gridCol w="955804">
                  <a:extLst>
                    <a:ext uri="{9D8B030D-6E8A-4147-A177-3AD203B41FA5}">
                      <a16:colId xmlns:a16="http://schemas.microsoft.com/office/drawing/2014/main" val="1782662377"/>
                    </a:ext>
                  </a:extLst>
                </a:gridCol>
              </a:tblGrid>
              <a:tr h="25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bucket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1531931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Keet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8586374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8409608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1605567"/>
                  </a:ext>
                </a:extLst>
              </a:tr>
              <a:tr h="25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35854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A48952-AF90-D8CB-1284-ADF6EC865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79824"/>
              </p:ext>
            </p:extLst>
          </p:nvPr>
        </p:nvGraphicFramePr>
        <p:xfrm>
          <a:off x="11124991" y="7198370"/>
          <a:ext cx="3962604" cy="150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026">
                  <a:extLst>
                    <a:ext uri="{9D8B030D-6E8A-4147-A177-3AD203B41FA5}">
                      <a16:colId xmlns:a16="http://schemas.microsoft.com/office/drawing/2014/main" val="369812045"/>
                    </a:ext>
                  </a:extLst>
                </a:gridCol>
                <a:gridCol w="954026">
                  <a:extLst>
                    <a:ext uri="{9D8B030D-6E8A-4147-A177-3AD203B41FA5}">
                      <a16:colId xmlns:a16="http://schemas.microsoft.com/office/drawing/2014/main" val="548778120"/>
                    </a:ext>
                  </a:extLst>
                </a:gridCol>
                <a:gridCol w="1093154">
                  <a:extLst>
                    <a:ext uri="{9D8B030D-6E8A-4147-A177-3AD203B41FA5}">
                      <a16:colId xmlns:a16="http://schemas.microsoft.com/office/drawing/2014/main" val="1347974408"/>
                    </a:ext>
                  </a:extLst>
                </a:gridCol>
                <a:gridCol w="961398">
                  <a:extLst>
                    <a:ext uri="{9D8B030D-6E8A-4147-A177-3AD203B41FA5}">
                      <a16:colId xmlns:a16="http://schemas.microsoft.com/office/drawing/2014/main" val="1266767335"/>
                    </a:ext>
                  </a:extLst>
                </a:gridCol>
              </a:tblGrid>
              <a:tr h="282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bucket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7942788"/>
                  </a:ext>
                </a:extLst>
              </a:tr>
              <a:tr h="282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Michelle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016003"/>
                  </a:ext>
                </a:extLst>
              </a:tr>
              <a:tr h="282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Biden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880611"/>
                  </a:ext>
                </a:extLst>
              </a:tr>
              <a:tr h="282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2814657"/>
                  </a:ext>
                </a:extLst>
              </a:tr>
              <a:tr h="282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51782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Bucket Overflows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8550" y="1702595"/>
            <a:ext cx="8045451" cy="76104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  <a:ea typeface="ＭＳ Ｐゴシック" charset="0"/>
              </a:rPr>
              <a:t>Buckets may overflow due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Insufficient buckets (fewer buckets)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multiple records have same search-key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hash function produces non-uniform distribution of key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  <a:ea typeface="ＭＳ Ｐゴシック" charset="0"/>
              </a:rPr>
              <a:t>Overflow buckets of a given bucket is known as overflow chaining, also chained to form a linked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  <a:ea typeface="ＭＳ Ｐゴシック" charset="0"/>
              </a:rPr>
              <a:t>This scheme is called closed hashing – which used overflow buckets schema.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charset="0"/>
                <a:ea typeface="ＭＳ Ｐゴシック" charset="0"/>
              </a:rPr>
              <a:t>NB</a:t>
            </a:r>
            <a:r>
              <a:rPr lang="en-US" sz="2800" dirty="0">
                <a:latin typeface="Helvetica" charset="0"/>
                <a:ea typeface="ＭＳ Ｐゴシック" charset="0"/>
              </a:rPr>
              <a:t>: the probability of bucket overflow can be reduced, but itself not eliminated</a:t>
            </a:r>
          </a:p>
          <a:p>
            <a:pPr marL="0" indent="0">
              <a:buNone/>
            </a:pPr>
            <a:r>
              <a:rPr lang="en-US" sz="2400" dirty="0">
                <a:latin typeface="Helvetica" charset="0"/>
                <a:ea typeface="ＭＳ Ｐゴシック" charset="0"/>
              </a:rPr>
              <a:t>`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DC898-196B-B792-5ACF-4445BFFA24AB}"/>
              </a:ext>
            </a:extLst>
          </p:cNvPr>
          <p:cNvSpPr/>
          <p:nvPr/>
        </p:nvSpPr>
        <p:spPr>
          <a:xfrm>
            <a:off x="10146890" y="2710554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Bucket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099B21-2BE7-9F3C-379C-A48F55B4310E}"/>
              </a:ext>
            </a:extLst>
          </p:cNvPr>
          <p:cNvSpPr/>
          <p:nvPr/>
        </p:nvSpPr>
        <p:spPr>
          <a:xfrm>
            <a:off x="10146890" y="4087070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Bucket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633BE3-BB27-875E-12D4-31D4BABDFDA5}"/>
              </a:ext>
            </a:extLst>
          </p:cNvPr>
          <p:cNvSpPr/>
          <p:nvPr/>
        </p:nvSpPr>
        <p:spPr>
          <a:xfrm>
            <a:off x="10146890" y="5507832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Bucket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A8646-3608-9F29-1CC9-13165E26A102}"/>
              </a:ext>
            </a:extLst>
          </p:cNvPr>
          <p:cNvSpPr/>
          <p:nvPr/>
        </p:nvSpPr>
        <p:spPr>
          <a:xfrm>
            <a:off x="10146890" y="7068702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Bucket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B283-83F8-7283-2FF6-3817BE588001}"/>
              </a:ext>
            </a:extLst>
          </p:cNvPr>
          <p:cNvSpPr/>
          <p:nvPr/>
        </p:nvSpPr>
        <p:spPr>
          <a:xfrm>
            <a:off x="12506633" y="5522581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Overflow Bucket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46AD5-CCD6-868F-D66B-18442FCB4F5F}"/>
              </a:ext>
            </a:extLst>
          </p:cNvPr>
          <p:cNvSpPr/>
          <p:nvPr/>
        </p:nvSpPr>
        <p:spPr>
          <a:xfrm>
            <a:off x="12565627" y="7068702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Overflow Bucket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C6644-6AF0-EEAF-C88D-D392452458BB}"/>
              </a:ext>
            </a:extLst>
          </p:cNvPr>
          <p:cNvSpPr/>
          <p:nvPr/>
        </p:nvSpPr>
        <p:spPr>
          <a:xfrm>
            <a:off x="14984364" y="7068702"/>
            <a:ext cx="1784555" cy="840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Overflow Bucket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002C27-3B18-52FF-BE99-65E8DC1B85AF}"/>
              </a:ext>
            </a:extLst>
          </p:cNvPr>
          <p:cNvCxnSpPr>
            <a:cxnSpLocks/>
          </p:cNvCxnSpPr>
          <p:nvPr/>
        </p:nvCxnSpPr>
        <p:spPr>
          <a:xfrm>
            <a:off x="12005185" y="5928161"/>
            <a:ext cx="471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A17E9-DB16-3A6D-5069-FB8914791FCD}"/>
              </a:ext>
            </a:extLst>
          </p:cNvPr>
          <p:cNvCxnSpPr>
            <a:cxnSpLocks/>
          </p:cNvCxnSpPr>
          <p:nvPr/>
        </p:nvCxnSpPr>
        <p:spPr>
          <a:xfrm>
            <a:off x="12005184" y="7489031"/>
            <a:ext cx="471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F2F925-6A27-52D6-D234-02A10C23C3E5}"/>
              </a:ext>
            </a:extLst>
          </p:cNvPr>
          <p:cNvCxnSpPr>
            <a:cxnSpLocks/>
          </p:cNvCxnSpPr>
          <p:nvPr/>
        </p:nvCxnSpPr>
        <p:spPr>
          <a:xfrm>
            <a:off x="14512415" y="7489031"/>
            <a:ext cx="471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2" y="501550"/>
            <a:ext cx="160845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Primary and Secondary indexes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Primary index (assume is sequentially ordered), 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Is the index whose search key specifies the sequential order of the file (also, clustering index)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The search key of a primary index is usually but not necessarily the primary </a:t>
            </a:r>
          </a:p>
          <a:p>
            <a:pPr lvl="1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800" dirty="0"/>
              <a:t>Secondary index: 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Is an index whose search key specifies an order different from the sequential order of the file (also non-clustering)</a:t>
            </a:r>
            <a:r>
              <a:rPr lang="en-US" sz="2800" dirty="0"/>
              <a:t>.</a:t>
            </a:r>
          </a:p>
          <a:p>
            <a:pPr lvl="1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600" dirty="0"/>
              <a:t>A sequentially ordered file with primary index is called an index-sequential file.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4488C9-32BD-1454-7D21-D17756FB4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11354"/>
              </p:ext>
            </p:extLst>
          </p:nvPr>
        </p:nvGraphicFramePr>
        <p:xfrm>
          <a:off x="3709217" y="7536426"/>
          <a:ext cx="774293" cy="2032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293">
                  <a:extLst>
                    <a:ext uri="{9D8B030D-6E8A-4147-A177-3AD203B41FA5}">
                      <a16:colId xmlns:a16="http://schemas.microsoft.com/office/drawing/2014/main" val="956327590"/>
                    </a:ext>
                  </a:extLst>
                </a:gridCol>
              </a:tblGrid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5473025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0980442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9741384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40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34222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6747A4-6936-5CA9-ED13-7E76E159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84054"/>
              </p:ext>
            </p:extLst>
          </p:nvPr>
        </p:nvGraphicFramePr>
        <p:xfrm>
          <a:off x="6533535" y="7536426"/>
          <a:ext cx="1408472" cy="959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472">
                  <a:extLst>
                    <a:ext uri="{9D8B030D-6E8A-4147-A177-3AD203B41FA5}">
                      <a16:colId xmlns:a16="http://schemas.microsoft.com/office/drawing/2014/main" val="1916556386"/>
                    </a:ext>
                  </a:extLst>
                </a:gridCol>
              </a:tblGrid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7113032"/>
                  </a:ext>
                </a:extLst>
              </a:tr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72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5E2F4E-DAF4-84FE-1303-FE7177FEA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30005"/>
              </p:ext>
            </p:extLst>
          </p:nvPr>
        </p:nvGraphicFramePr>
        <p:xfrm>
          <a:off x="6533534" y="8609326"/>
          <a:ext cx="1408472" cy="959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472">
                  <a:extLst>
                    <a:ext uri="{9D8B030D-6E8A-4147-A177-3AD203B41FA5}">
                      <a16:colId xmlns:a16="http://schemas.microsoft.com/office/drawing/2014/main" val="1916556386"/>
                    </a:ext>
                  </a:extLst>
                </a:gridCol>
              </a:tblGrid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7113032"/>
                  </a:ext>
                </a:extLst>
              </a:tr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40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72656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0B553A-4E26-73E8-74D1-11797C4D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69496"/>
              </p:ext>
            </p:extLst>
          </p:nvPr>
        </p:nvGraphicFramePr>
        <p:xfrm>
          <a:off x="9992030" y="7536426"/>
          <a:ext cx="774293" cy="2032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293">
                  <a:extLst>
                    <a:ext uri="{9D8B030D-6E8A-4147-A177-3AD203B41FA5}">
                      <a16:colId xmlns:a16="http://schemas.microsoft.com/office/drawing/2014/main" val="956327590"/>
                    </a:ext>
                  </a:extLst>
                </a:gridCol>
              </a:tblGrid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5473025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0980442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9741384"/>
                  </a:ext>
                </a:extLst>
              </a:tr>
              <a:tr h="508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40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34222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CDD433-CEDF-94AC-6777-F767EC44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093416"/>
              </p:ext>
            </p:extLst>
          </p:nvPr>
        </p:nvGraphicFramePr>
        <p:xfrm>
          <a:off x="12676237" y="7536426"/>
          <a:ext cx="1290486" cy="959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0486">
                  <a:extLst>
                    <a:ext uri="{9D8B030D-6E8A-4147-A177-3AD203B41FA5}">
                      <a16:colId xmlns:a16="http://schemas.microsoft.com/office/drawing/2014/main" val="1916556386"/>
                    </a:ext>
                  </a:extLst>
                </a:gridCol>
              </a:tblGrid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40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7113032"/>
                  </a:ext>
                </a:extLst>
              </a:tr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72656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27D2A3-A7DF-E50C-1A12-7B8D4DBA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29592"/>
              </p:ext>
            </p:extLst>
          </p:nvPr>
        </p:nvGraphicFramePr>
        <p:xfrm>
          <a:off x="12676237" y="8609326"/>
          <a:ext cx="1290486" cy="959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0486">
                  <a:extLst>
                    <a:ext uri="{9D8B030D-6E8A-4147-A177-3AD203B41FA5}">
                      <a16:colId xmlns:a16="http://schemas.microsoft.com/office/drawing/2014/main" val="1916556386"/>
                    </a:ext>
                  </a:extLst>
                </a:gridCol>
              </a:tblGrid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7113032"/>
                  </a:ext>
                </a:extLst>
              </a:tr>
              <a:tr h="479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972656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AB333A-F4A9-F928-D4A6-7EF20DC6E63F}"/>
              </a:ext>
            </a:extLst>
          </p:cNvPr>
          <p:cNvCxnSpPr/>
          <p:nvPr/>
        </p:nvCxnSpPr>
        <p:spPr>
          <a:xfrm>
            <a:off x="4542502" y="7749253"/>
            <a:ext cx="1909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2B7FE8-F7AF-CDC0-92B8-183170E903F7}"/>
              </a:ext>
            </a:extLst>
          </p:cNvPr>
          <p:cNvCxnSpPr/>
          <p:nvPr/>
        </p:nvCxnSpPr>
        <p:spPr>
          <a:xfrm>
            <a:off x="4542502" y="8270362"/>
            <a:ext cx="1909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BB82B-B1C7-D8C9-5DE5-64B7B9A3993E}"/>
              </a:ext>
            </a:extLst>
          </p:cNvPr>
          <p:cNvCxnSpPr/>
          <p:nvPr/>
        </p:nvCxnSpPr>
        <p:spPr>
          <a:xfrm>
            <a:off x="4542502" y="8850465"/>
            <a:ext cx="1909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8AB24-0085-7B72-D682-73D8EC13FE5D}"/>
              </a:ext>
            </a:extLst>
          </p:cNvPr>
          <p:cNvCxnSpPr/>
          <p:nvPr/>
        </p:nvCxnSpPr>
        <p:spPr>
          <a:xfrm>
            <a:off x="4542502" y="9327329"/>
            <a:ext cx="1909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5C1D79-56CD-77F5-F41E-641D6AF5FDCD}"/>
              </a:ext>
            </a:extLst>
          </p:cNvPr>
          <p:cNvCxnSpPr>
            <a:cxnSpLocks/>
          </p:cNvCxnSpPr>
          <p:nvPr/>
        </p:nvCxnSpPr>
        <p:spPr>
          <a:xfrm>
            <a:off x="10795819" y="7749253"/>
            <a:ext cx="1880418" cy="1578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1C0C36-08C8-AAF1-D626-22D458CBE8C3}"/>
              </a:ext>
            </a:extLst>
          </p:cNvPr>
          <p:cNvCxnSpPr>
            <a:cxnSpLocks/>
          </p:cNvCxnSpPr>
          <p:nvPr/>
        </p:nvCxnSpPr>
        <p:spPr>
          <a:xfrm>
            <a:off x="10817939" y="8270362"/>
            <a:ext cx="1747686" cy="580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7E8E51-A994-8103-DAAD-214F6F3C3592}"/>
              </a:ext>
            </a:extLst>
          </p:cNvPr>
          <p:cNvCxnSpPr>
            <a:cxnSpLocks/>
          </p:cNvCxnSpPr>
          <p:nvPr/>
        </p:nvCxnSpPr>
        <p:spPr>
          <a:xfrm flipV="1">
            <a:off x="10766323" y="8270362"/>
            <a:ext cx="1909914" cy="580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1A23F-3EAE-C6B3-A69D-51BD42E5F0E4}"/>
              </a:ext>
            </a:extLst>
          </p:cNvPr>
          <p:cNvCxnSpPr>
            <a:cxnSpLocks/>
          </p:cNvCxnSpPr>
          <p:nvPr/>
        </p:nvCxnSpPr>
        <p:spPr>
          <a:xfrm flipV="1">
            <a:off x="10805656" y="7800129"/>
            <a:ext cx="1818965" cy="152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81DFFF-7094-D1E2-F8A7-200903DDB1D2}"/>
              </a:ext>
            </a:extLst>
          </p:cNvPr>
          <p:cNvSpPr txBox="1"/>
          <p:nvPr/>
        </p:nvSpPr>
        <p:spPr>
          <a:xfrm>
            <a:off x="3650225" y="6935757"/>
            <a:ext cx="123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Sored index file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5960B-B164-38C2-F0D8-EF91FF0CFD1D}"/>
              </a:ext>
            </a:extLst>
          </p:cNvPr>
          <p:cNvSpPr txBox="1"/>
          <p:nvPr/>
        </p:nvSpPr>
        <p:spPr>
          <a:xfrm>
            <a:off x="6545655" y="6894992"/>
            <a:ext cx="1750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Sored record file (search-key)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71AE29-44C3-C0BA-06A4-D51B46BABC78}"/>
              </a:ext>
            </a:extLst>
          </p:cNvPr>
          <p:cNvSpPr txBox="1"/>
          <p:nvPr/>
        </p:nvSpPr>
        <p:spPr>
          <a:xfrm>
            <a:off x="10002029" y="6897453"/>
            <a:ext cx="123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Sored index 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417B93-51A2-9B8E-DF57-F5EE57D0DBC9}"/>
              </a:ext>
            </a:extLst>
          </p:cNvPr>
          <p:cNvSpPr txBox="1"/>
          <p:nvPr/>
        </p:nvSpPr>
        <p:spPr>
          <a:xfrm>
            <a:off x="12587748" y="6886184"/>
            <a:ext cx="2411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Different order from index file</a:t>
            </a:r>
          </a:p>
        </p:txBody>
      </p:sp>
    </p:spTree>
    <p:extLst>
      <p:ext uri="{BB962C8B-B14F-4D97-AF65-F5344CB8AC3E}">
        <p14:creationId xmlns:p14="http://schemas.microsoft.com/office/powerpoint/2010/main" val="2164684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 Indexing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8551" y="2050699"/>
            <a:ext cx="8664882" cy="74325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Hashing can be used also for index-structure creation.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" charset="0"/>
              </a:rPr>
              <a:t>A </a:t>
            </a:r>
            <a:r>
              <a:rPr lang="en-US" sz="2800" b="1" dirty="0">
                <a:solidFill>
                  <a:schemeClr val="tx1"/>
                </a:solidFill>
                <a:latin typeface="Helvetica" charset="0"/>
              </a:rPr>
              <a:t>hash index</a:t>
            </a:r>
            <a:r>
              <a:rPr lang="en-US" sz="2800" dirty="0">
                <a:solidFill>
                  <a:schemeClr val="tx1"/>
                </a:solidFill>
                <a:latin typeface="Helvetica" charset="0"/>
              </a:rPr>
              <a:t> organizes the search keys, with their associated record pointers, into a hash file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Hash indices are viewed as secondary indices: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If the file itself is </a:t>
            </a:r>
            <a:r>
              <a:rPr lang="en-US" sz="2400" b="1" dirty="0">
                <a:latin typeface="Helvetica" charset="0"/>
                <a:ea typeface="ＭＳ Ｐゴシック" charset="0"/>
              </a:rPr>
              <a:t>organized using hashing</a:t>
            </a:r>
            <a:r>
              <a:rPr lang="en-US" sz="2400" dirty="0">
                <a:latin typeface="Helvetica" charset="0"/>
                <a:ea typeface="ＭＳ Ｐゴシック" charset="0"/>
              </a:rPr>
              <a:t>, thus no need of a separate primary hash index.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However, the term hash index is used to refer to both secondary </a:t>
            </a:r>
            <a:r>
              <a:rPr lang="en-US" sz="2400" b="1" dirty="0">
                <a:latin typeface="Helvetica" charset="0"/>
                <a:ea typeface="ＭＳ Ｐゴシック" charset="0"/>
              </a:rPr>
              <a:t>index structures </a:t>
            </a:r>
            <a:r>
              <a:rPr lang="en-US" sz="2400" dirty="0">
                <a:latin typeface="Helvetica" charset="0"/>
                <a:ea typeface="ＭＳ Ｐゴシック" charset="0"/>
              </a:rPr>
              <a:t>and hash </a:t>
            </a:r>
            <a:r>
              <a:rPr lang="en-US" sz="2400" b="1" dirty="0">
                <a:latin typeface="Helvetica" charset="0"/>
                <a:ea typeface="ＭＳ Ｐゴシック" charset="0"/>
              </a:rPr>
              <a:t>organized files.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4825D9-9AF0-8BA7-D7E5-4599772DD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56260"/>
              </p:ext>
            </p:extLst>
          </p:nvPr>
        </p:nvGraphicFramePr>
        <p:xfrm>
          <a:off x="10826084" y="3068338"/>
          <a:ext cx="609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0757633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bucket 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410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3842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52854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72319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A7B619-C30D-4415-C6D7-1F68C33D9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47869"/>
              </p:ext>
            </p:extLst>
          </p:nvPr>
        </p:nvGraphicFramePr>
        <p:xfrm>
          <a:off x="10826084" y="4253351"/>
          <a:ext cx="609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341381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bucket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8921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76711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0895471"/>
                  </a:ext>
                </a:extLst>
              </a:tr>
              <a:tr h="108239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579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142BE3-DD01-ABF7-5FA8-CDF594B67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95798"/>
              </p:ext>
            </p:extLst>
          </p:nvPr>
        </p:nvGraphicFramePr>
        <p:xfrm>
          <a:off x="10826084" y="5429619"/>
          <a:ext cx="609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3850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bucket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30542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5027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6999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029077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2A8B13-3B00-DD8E-FFD3-D4F556C93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61634"/>
              </p:ext>
            </p:extLst>
          </p:nvPr>
        </p:nvGraphicFramePr>
        <p:xfrm>
          <a:off x="10826084" y="6605888"/>
          <a:ext cx="609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352627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bucket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82223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4826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053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06374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2FF2AA-A8A7-4040-A4DE-711B777B3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688292"/>
              </p:ext>
            </p:extLst>
          </p:nvPr>
        </p:nvGraphicFramePr>
        <p:xfrm>
          <a:off x="13566263" y="4253351"/>
          <a:ext cx="3490452" cy="1760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2613">
                  <a:extLst>
                    <a:ext uri="{9D8B030D-6E8A-4147-A177-3AD203B41FA5}">
                      <a16:colId xmlns:a16="http://schemas.microsoft.com/office/drawing/2014/main" val="921453681"/>
                    </a:ext>
                  </a:extLst>
                </a:gridCol>
                <a:gridCol w="872613">
                  <a:extLst>
                    <a:ext uri="{9D8B030D-6E8A-4147-A177-3AD203B41FA5}">
                      <a16:colId xmlns:a16="http://schemas.microsoft.com/office/drawing/2014/main" val="3411333320"/>
                    </a:ext>
                  </a:extLst>
                </a:gridCol>
                <a:gridCol w="872613">
                  <a:extLst>
                    <a:ext uri="{9D8B030D-6E8A-4147-A177-3AD203B41FA5}">
                      <a16:colId xmlns:a16="http://schemas.microsoft.com/office/drawing/2014/main" val="96107987"/>
                    </a:ext>
                  </a:extLst>
                </a:gridCol>
                <a:gridCol w="872613">
                  <a:extLst>
                    <a:ext uri="{9D8B030D-6E8A-4147-A177-3AD203B41FA5}">
                      <a16:colId xmlns:a16="http://schemas.microsoft.com/office/drawing/2014/main" val="387278371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Michelle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677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John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41963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Simon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1618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Keet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1263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Tomas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UChi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4866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42546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Biden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520228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17BC28C-C2CB-FCDB-2F98-01644CD3553E}"/>
              </a:ext>
            </a:extLst>
          </p:cNvPr>
          <p:cNvCxnSpPr>
            <a:cxnSpLocks/>
          </p:cNvCxnSpPr>
          <p:nvPr/>
        </p:nvCxnSpPr>
        <p:spPr>
          <a:xfrm>
            <a:off x="11435684" y="3303639"/>
            <a:ext cx="2130579" cy="1312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6E2AFD-A42C-6875-031B-E71C640F0E8B}"/>
              </a:ext>
            </a:extLst>
          </p:cNvPr>
          <p:cNvCxnSpPr/>
          <p:nvPr/>
        </p:nvCxnSpPr>
        <p:spPr>
          <a:xfrm>
            <a:off x="11435684" y="3510116"/>
            <a:ext cx="2130579" cy="2064775"/>
          </a:xfrm>
          <a:prstGeom prst="bentConnector3">
            <a:avLst>
              <a:gd name="adj1" fmla="val 416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CBA636-FB2A-E00F-F7DE-5C6066DBD527}"/>
              </a:ext>
            </a:extLst>
          </p:cNvPr>
          <p:cNvCxnSpPr/>
          <p:nvPr/>
        </p:nvCxnSpPr>
        <p:spPr>
          <a:xfrm>
            <a:off x="11435684" y="4616245"/>
            <a:ext cx="2130579" cy="813374"/>
          </a:xfrm>
          <a:prstGeom prst="bentConnector3">
            <a:avLst>
              <a:gd name="adj1" fmla="val 223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AD46A9-1DAF-AFC1-7D06-DEB3B7E2F1DF}"/>
              </a:ext>
            </a:extLst>
          </p:cNvPr>
          <p:cNvCxnSpPr>
            <a:cxnSpLocks/>
          </p:cNvCxnSpPr>
          <p:nvPr/>
        </p:nvCxnSpPr>
        <p:spPr>
          <a:xfrm>
            <a:off x="11435684" y="4780050"/>
            <a:ext cx="2130579" cy="721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85F753D-45E8-EFE1-175D-3FB2C5BF07A0}"/>
              </a:ext>
            </a:extLst>
          </p:cNvPr>
          <p:cNvCxnSpPr>
            <a:endCxn id="9" idx="1"/>
          </p:cNvCxnSpPr>
          <p:nvPr/>
        </p:nvCxnSpPr>
        <p:spPr>
          <a:xfrm flipV="1">
            <a:off x="11435684" y="5133461"/>
            <a:ext cx="2130579" cy="5741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39C483-2425-52FD-96A9-4CF6EF40F6CF}"/>
              </a:ext>
            </a:extLst>
          </p:cNvPr>
          <p:cNvCxnSpPr>
            <a:cxnSpLocks/>
          </p:cNvCxnSpPr>
          <p:nvPr/>
        </p:nvCxnSpPr>
        <p:spPr>
          <a:xfrm flipV="1">
            <a:off x="11435684" y="5871049"/>
            <a:ext cx="2130579" cy="12268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D5D76D1-97F3-8137-6B64-EDD8140341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90166" y="4716563"/>
            <a:ext cx="2488985" cy="1863210"/>
          </a:xfrm>
          <a:prstGeom prst="bentConnector3">
            <a:avLst>
              <a:gd name="adj1" fmla="val 985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E3E813-1F4C-A98F-E056-90BE1F9743E6}"/>
              </a:ext>
            </a:extLst>
          </p:cNvPr>
          <p:cNvCxnSpPr/>
          <p:nvPr/>
        </p:nvCxnSpPr>
        <p:spPr>
          <a:xfrm>
            <a:off x="11435684" y="6892661"/>
            <a:ext cx="267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9EFACDA-CE6B-B721-44D7-671827205ED6}"/>
              </a:ext>
            </a:extLst>
          </p:cNvPr>
          <p:cNvSpPr txBox="1"/>
          <p:nvPr/>
        </p:nvSpPr>
        <p:spPr>
          <a:xfrm>
            <a:off x="13566262" y="6186422"/>
            <a:ext cx="362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Student (</a:t>
            </a:r>
            <a:r>
              <a:rPr lang="en-US" sz="1800" u="sng" dirty="0"/>
              <a:t>SID</a:t>
            </a:r>
            <a:r>
              <a:rPr lang="en-US" sz="1800" dirty="0"/>
              <a:t>, Sname, Uni, GPA)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330880-A05B-62C2-4B6E-6510A24728DA}"/>
              </a:ext>
            </a:extLst>
          </p:cNvPr>
          <p:cNvSpPr txBox="1"/>
          <p:nvPr/>
        </p:nvSpPr>
        <p:spPr>
          <a:xfrm>
            <a:off x="13566263" y="6728605"/>
            <a:ext cx="2315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Hash index on SID</a:t>
            </a:r>
          </a:p>
          <a:p>
            <a:r>
              <a:rPr lang="en-US" sz="1600" dirty="0"/>
              <a:t>Hash File stores &lt;SID, pointer&gt;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Drawbacks of Static Hashing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3547" y="1702595"/>
            <a:ext cx="14276439" cy="73381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In static hashing, hash function maps search-key values to a fixed set of </a:t>
            </a:r>
            <a:r>
              <a:rPr lang="en-US" sz="2800" i="1" dirty="0">
                <a:latin typeface="Helvetica" charset="0"/>
              </a:rPr>
              <a:t>B</a:t>
            </a:r>
            <a:r>
              <a:rPr lang="en-US" sz="2800" dirty="0">
                <a:latin typeface="Helvetica" charset="0"/>
              </a:rPr>
              <a:t> of bucket addresses.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What if the database grows or shrinks?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If initial number of buckets is too small, and file grows, database performance will be affected due to too much overflows.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  <a:ea typeface="ＭＳ Ｐゴシック" charset="0"/>
              </a:rPr>
              <a:t>If space is allocated for anticipated growth, a significant amount of space will be wasted initially (and buckets will be under capacity).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ＭＳ Ｐゴシック" charset="0"/>
              </a:rPr>
              <a:t>If database shrinks, again space will be wasted.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charset="0"/>
              </a:rPr>
              <a:t>Solution(s):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periodic re-organization of the file with a new hash function (although e</a:t>
            </a:r>
            <a:r>
              <a:rPr lang="en-US" sz="2400" dirty="0">
                <a:latin typeface="Helvetica" charset="0"/>
                <a:ea typeface="ＭＳ Ｐゴシック" charset="0"/>
              </a:rPr>
              <a:t>xpensive, disrupts normal operations)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charset="0"/>
              </a:rPr>
              <a:t>allow the number of buckets to be modified dynamically.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238864" y="2942950"/>
            <a:ext cx="15293185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3800"/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rgbClr val="000000"/>
                </a:solidFill>
                <a:latin typeface="Helvetica Neue"/>
              </a:rPr>
              <a:t>Suppose each B+-tree node can hold up to four (4) pointers and three (3) keys. Draw the B+-trees that would result after insertion (A) and deletion (B) operations [show individual trees after each deletion or insertion].</a:t>
            </a:r>
          </a:p>
          <a:p>
            <a:pPr marL="0" lvl="0" indent="0">
              <a:spcBef>
                <a:spcPts val="0"/>
              </a:spcBef>
              <a:buSzPts val="3800"/>
              <a:buNone/>
            </a:pPr>
            <a:r>
              <a:rPr lang="en-ZA" sz="3200" dirty="0">
                <a:solidFill>
                  <a:srgbClr val="000000"/>
                </a:solidFill>
                <a:latin typeface="Helvetica Neue"/>
              </a:rPr>
              <a:t>	</a:t>
            </a:r>
          </a:p>
          <a:p>
            <a:pPr marL="0" lvl="0" indent="0">
              <a:spcBef>
                <a:spcPts val="0"/>
              </a:spcBef>
              <a:buSzPts val="3800"/>
              <a:buNone/>
            </a:pPr>
            <a:r>
              <a:rPr lang="en-ZA" sz="3200" dirty="0">
                <a:solidFill>
                  <a:srgbClr val="000000"/>
                </a:solidFill>
                <a:latin typeface="Helvetica Neue"/>
              </a:rPr>
              <a:t>	A) Insertion: First, insert 4. Then, insert 6. Next, insert 8. Finally, insert 10.</a:t>
            </a: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indent="-762000">
              <a:spcBef>
                <a:spcPts val="0"/>
              </a:spcBef>
              <a:buSzPts val="3800"/>
              <a:buFont typeface="Noto Sans Symbols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lvl="0" indent="-762000" algn="l" rtl="0"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marL="1155700" lvl="1" indent="-762000">
              <a:spcBef>
                <a:spcPts val="0"/>
              </a:spcBef>
              <a:buSzPts val="3800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1622322" y="1018615"/>
            <a:ext cx="15411627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Practice Activity: B+ tree insertion &amp; deletion</a:t>
            </a:r>
            <a:endParaRPr sz="4800" dirty="0"/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22F3CEDC-79DD-92B8-B139-5EC3C2675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62" y="5987845"/>
            <a:ext cx="6128129" cy="24726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238864" y="2942950"/>
            <a:ext cx="15293185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3800"/>
              <a:buFont typeface="Arial" panose="020B0604020202020204" pitchFamily="34" charset="0"/>
              <a:buChar char="•"/>
            </a:pPr>
            <a:r>
              <a:rPr lang="en-ZA" sz="3200" dirty="0">
                <a:solidFill>
                  <a:srgbClr val="000000"/>
                </a:solidFill>
                <a:latin typeface="Helvetica Neue"/>
              </a:rPr>
              <a:t>	B) Deletion:</a:t>
            </a:r>
            <a:r>
              <a:rPr lang="en-US" sz="3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ZA" sz="3200" dirty="0">
                <a:solidFill>
                  <a:srgbClr val="000000"/>
                </a:solidFill>
                <a:latin typeface="Helvetica Neue"/>
              </a:rPr>
              <a:t>First, delete 13. Then, delete 15. Finally, delete 1.</a:t>
            </a: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indent="-762000">
              <a:spcBef>
                <a:spcPts val="0"/>
              </a:spcBef>
              <a:buSzPts val="3800"/>
              <a:buFont typeface="Noto Sans Symbols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lvl="0" indent="-762000" algn="l" rtl="0"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marL="1155700" lvl="1" indent="-762000">
              <a:spcBef>
                <a:spcPts val="0"/>
              </a:spcBef>
              <a:buSzPts val="3800"/>
              <a:buChar char="●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1622322" y="1018615"/>
            <a:ext cx="15411627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Practice Activity: B+ tree insertion &amp; deletion …cont’d</a:t>
            </a:r>
            <a:endParaRPr sz="4800" dirty="0"/>
          </a:p>
        </p:txBody>
      </p:sp>
      <p:pic>
        <p:nvPicPr>
          <p:cNvPr id="3" name="Picture 2" descr="A diagram of a house&#10;&#10;Description automatically generated">
            <a:extLst>
              <a:ext uri="{FF2B5EF4-FFF2-40B4-BE49-F238E27FC236}">
                <a16:creationId xmlns:a16="http://schemas.microsoft.com/office/drawing/2014/main" id="{B48AC374-8549-3971-FDB5-79C51F427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00" y="3864079"/>
            <a:ext cx="1261899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0C430236-9454-71C9-16F6-90C37785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0" t="29746" r="10796" b="31292"/>
          <a:stretch/>
        </p:blipFill>
        <p:spPr bwMode="auto">
          <a:xfrm>
            <a:off x="4011561" y="2223947"/>
            <a:ext cx="14276439" cy="5042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0" y="1018615"/>
            <a:ext cx="5014453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Assessment Activity 5: B+ tree insertion &amp; deletion</a:t>
            </a:r>
            <a:endParaRPr sz="3200"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0" y="3008671"/>
            <a:ext cx="4277032" cy="611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ZA" sz="18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Suppose each B+-tree node can hold up to 3 (three) pointers and two (2) keys. Draw the B+-trees that would result after insertion (a) and deletion (b) operations as shown below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ZA" sz="18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(a) Insertion 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First, insert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Then, insert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27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[Show individual trees at each insertion].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8500" indent="-762000">
              <a:spcBef>
                <a:spcPts val="0"/>
              </a:spcBef>
              <a:buSzPts val="38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ZA" sz="18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(b) Deletion: Use the tree after inserting 27: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First, delete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5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then delete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9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next, delete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12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after that, delete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and finally, delete </a:t>
            </a:r>
            <a:r>
              <a:rPr lang="en-ZA" sz="1400" b="1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11</a:t>
            </a:r>
            <a:r>
              <a:rPr lang="en-ZA" sz="1400" kern="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2800" dirty="0">
              <a:solidFill>
                <a:srgbClr val="000000"/>
              </a:solidFill>
              <a:latin typeface="Helvetica Neue"/>
              <a:sym typeface="Helvetica Neue"/>
            </a:endParaRPr>
          </a:p>
          <a:p>
            <a:pPr marL="1155700" lvl="1" indent="-762000">
              <a:spcBef>
                <a:spcPts val="0"/>
              </a:spcBef>
              <a:buSzPts val="38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Helvetica Neue"/>
            </a:endParaRPr>
          </a:p>
          <a:p>
            <a:pPr marL="698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71627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body" idx="1"/>
          </p:nvPr>
        </p:nvSpPr>
        <p:spPr>
          <a:xfrm>
            <a:off x="1098549" y="2085700"/>
            <a:ext cx="12735437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98500" lvl="0" indent="-635000" algn="l" rtl="0">
              <a:lnSpc>
                <a:spcPct val="150000"/>
              </a:lnSpc>
              <a:spcBef>
                <a:spcPts val="4000"/>
              </a:spcBef>
              <a:spcAft>
                <a:spcPts val="0"/>
              </a:spcAft>
              <a:buSzPts val="3000"/>
              <a:buChar char="●"/>
            </a:pPr>
            <a:r>
              <a:rPr lang="en-US" sz="3000" b="1" dirty="0"/>
              <a:t>Indexing mechanism</a:t>
            </a:r>
            <a:endParaRPr sz="3000" b="1" dirty="0"/>
          </a:p>
          <a:p>
            <a:pPr marL="1371600" lvl="1" indent="-635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</a:pPr>
            <a:r>
              <a:rPr lang="en-US" sz="3000" dirty="0"/>
              <a:t>Primary and secondary</a:t>
            </a:r>
            <a:endParaRPr sz="3000" dirty="0"/>
          </a:p>
          <a:p>
            <a:pPr marL="1371600" lvl="1" indent="-635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</a:pPr>
            <a:r>
              <a:rPr lang="en-US" sz="3000" dirty="0"/>
              <a:t>Multilevel indexing</a:t>
            </a:r>
            <a:endParaRPr sz="3000" dirty="0"/>
          </a:p>
          <a:p>
            <a:pPr marL="698500" lvl="0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b="1" dirty="0"/>
              <a:t>B+ tree indexing </a:t>
            </a:r>
            <a:endParaRPr sz="3000" b="1" dirty="0"/>
          </a:p>
          <a:p>
            <a:pPr marL="1371600" lvl="1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</a:pPr>
            <a:r>
              <a:rPr lang="en-US" sz="3000" dirty="0"/>
              <a:t>Insertion </a:t>
            </a:r>
          </a:p>
          <a:p>
            <a:pPr marL="1371600" lvl="1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</a:pPr>
            <a:r>
              <a:rPr lang="en-US" sz="3000" dirty="0"/>
              <a:t>Deletion </a:t>
            </a:r>
            <a:endParaRPr sz="3000" dirty="0"/>
          </a:p>
          <a:p>
            <a:pPr marL="698500" lvl="0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b="1" dirty="0"/>
              <a:t>Hashing and hash index</a:t>
            </a:r>
          </a:p>
          <a:p>
            <a:pPr marL="698500" indent="-635000">
              <a:lnSpc>
                <a:spcPct val="150000"/>
              </a:lnSpc>
              <a:spcBef>
                <a:spcPts val="0"/>
              </a:spcBef>
              <a:buSzPts val="3000"/>
              <a:buFont typeface="Noto Sans Symbols"/>
              <a:buChar char="●"/>
            </a:pPr>
            <a:r>
              <a:rPr lang="en-US" sz="3000" b="1" dirty="0"/>
              <a:t>Activities:</a:t>
            </a:r>
            <a:endParaRPr lang="en-US" sz="3400" dirty="0"/>
          </a:p>
          <a:p>
            <a:pPr marL="1371600" lvl="1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dirty="0"/>
              <a:t>Practice: B+ tree operations</a:t>
            </a:r>
          </a:p>
          <a:p>
            <a:pPr marL="1371600" lvl="1" indent="-635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 dirty="0"/>
              <a:t>Assessment 5: B+ tree insertion and deletion operations</a:t>
            </a:r>
            <a:endParaRPr sz="3000" dirty="0"/>
          </a:p>
        </p:txBody>
      </p:sp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1098550" y="161365"/>
            <a:ext cx="16084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834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1098550" y="2085700"/>
            <a:ext cx="14201400" cy="6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A3C4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8500" marR="101600" lvl="0" indent="-730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●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AvenirNextLTPro"/>
              </a:rPr>
              <a:t>Silberschatz, A., Korth, H. F., &amp; Sudarshan, S. (2020). </a:t>
            </a:r>
            <a:r>
              <a:rPr lang="en-US" sz="3200" b="0" i="1" dirty="0">
                <a:solidFill>
                  <a:srgbClr val="222222"/>
                </a:solidFill>
                <a:effectLst/>
                <a:latin typeface="AvenirNextLTPro"/>
              </a:rPr>
              <a:t>Database system concepts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AvenirNextLTPro"/>
              </a:rPr>
              <a:t> (Seventh edition). McGraw-Hill.</a:t>
            </a:r>
            <a:endParaRPr lang="en-US" sz="3200" dirty="0">
              <a:solidFill>
                <a:srgbClr val="747F8B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1098550" y="161365"/>
            <a:ext cx="16084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2" y="501550"/>
            <a:ext cx="160845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Primary and Secondary indexes …cont’d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Indexes are associated with overheads on the database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During an update on the database -- when a file is modified, every index on the file must be updated.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A sequential scan using primary index is efficient, but not for a secondary index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In a secondary index, every record accessed may fetch a new block from disk, thus expensive due to frequent reads.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Each block fetched requires about 5 to 10 milliseconds, versus about 100 nanoseconds for memory access (Silberschatz, Korth and Sudarshan, 2020)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8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5919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2" y="501550"/>
            <a:ext cx="160845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Multilevel index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7093974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400" dirty="0"/>
              <a:t>If primary index does not fit in memory, access becomes expensive.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000" b="1" dirty="0"/>
              <a:t>Solution</a:t>
            </a:r>
            <a:r>
              <a:rPr lang="en-US" sz="2000" dirty="0"/>
              <a:t>: treat primary index kept on disk as a sequential file and construct a sparse index on it.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1600" dirty="0"/>
              <a:t>outer index – a sparse index of primary index</a:t>
            </a:r>
          </a:p>
          <a:p>
            <a:pPr lvl="3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1600" dirty="0"/>
              <a:t>inner index – the primary index file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400" dirty="0"/>
              <a:t>If even outer index is too large to fit in main memory, yet another level of index can be created, and so on.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400" dirty="0"/>
              <a:t>Indices at all levels must be updated on insertion or deletion from the file.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93533C7-296C-42B9-1585-618345E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289" y="2831587"/>
            <a:ext cx="4899025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10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2" y="501550"/>
            <a:ext cx="160845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Index update: Single-level index Insertion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Perform a lookup using the search-key value appearing in the record to be inserted.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Dense indices – if the search-key value does not appear in the index, insert it.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Sparse indices – if index stores an entry for each block of the file, no change needs to be made to the index unless a new block is created.  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If a new block is created, the first search-key value appearing in the new block is inserted into the index.</a:t>
            </a:r>
          </a:p>
          <a:p>
            <a:pPr marL="4953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2217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Index update: single-level index deletion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Dense indices – deletion of search-key is similar to file record deletion.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Sparse indices –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if an entry for the search key exists in the index, it is deleted by replacing the entry in the index with the next search-key value in the file (in search-key order).  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If the next search-key value already has an index entry, the entry is deleted instead of being replaced.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8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853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172291" y="501550"/>
            <a:ext cx="16629011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6000" dirty="0"/>
              <a:t>B+ tree index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799303" y="2537747"/>
            <a:ext cx="14335432" cy="724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B+-Tree is a self-balancing tree data structure that keeps data sorted and allows searches, sequential access, insertion, and deletions in O(log n) .</a:t>
            </a:r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Generalization of a binary search tree in that a node can have more than two children.</a:t>
            </a:r>
            <a:endParaRPr lang="en-US" sz="2800" dirty="0"/>
          </a:p>
          <a:p>
            <a:pPr lvl="2" indent="-419100">
              <a:lnSpc>
                <a:spcPct val="150000"/>
              </a:lnSpc>
              <a:spcBef>
                <a:spcPts val="0"/>
              </a:spcBef>
              <a:buSzPts val="3000"/>
              <a:buChar char="○"/>
            </a:pPr>
            <a:r>
              <a:rPr lang="en-US" sz="2400" dirty="0"/>
              <a:t>Optimized for systems that read and write large blocks of data.</a:t>
            </a:r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2800" dirty="0"/>
              <a:t>It is perfectly balanced (i.e., every leaf node is at the same depth from the root node in tree).</a:t>
            </a:r>
          </a:p>
          <a:p>
            <a:pPr marL="4953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2800" dirty="0"/>
          </a:p>
          <a:p>
            <a:pPr marL="914400" lvl="1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35317182"/>
      </p:ext>
    </p:extLst>
  </p:cSld>
  <p:clrMapOvr>
    <a:masterClrMapping/>
  </p:clrMapOvr>
</p:sld>
</file>

<file path=ppt/theme/theme1.xml><?xml version="1.0" encoding="utf-8"?>
<a:theme xmlns:a="http://schemas.openxmlformats.org/drawingml/2006/main" name="Breeze">
  <a:themeElements>
    <a:clrScheme name="Custom 3">
      <a:dk1>
        <a:srgbClr val="000000"/>
      </a:dk1>
      <a:lt1>
        <a:srgbClr val="C40724"/>
      </a:lt1>
      <a:dk2>
        <a:srgbClr val="000000"/>
      </a:dk2>
      <a:lt2>
        <a:srgbClr val="F8F8F8"/>
      </a:lt2>
      <a:accent1>
        <a:srgbClr val="BD061C"/>
      </a:accent1>
      <a:accent2>
        <a:srgbClr val="E98D0A"/>
      </a:accent2>
      <a:accent3>
        <a:srgbClr val="969696"/>
      </a:accent3>
      <a:accent4>
        <a:srgbClr val="808080"/>
      </a:accent4>
      <a:accent5>
        <a:srgbClr val="C40724"/>
      </a:accent5>
      <a:accent6>
        <a:srgbClr val="3F4F6C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eeze">
  <a:themeElements>
    <a:clrScheme name="Custom 3">
      <a:dk1>
        <a:srgbClr val="000000"/>
      </a:dk1>
      <a:lt1>
        <a:srgbClr val="C40724"/>
      </a:lt1>
      <a:dk2>
        <a:srgbClr val="000000"/>
      </a:dk2>
      <a:lt2>
        <a:srgbClr val="F8F8F8"/>
      </a:lt2>
      <a:accent1>
        <a:srgbClr val="BD061C"/>
      </a:accent1>
      <a:accent2>
        <a:srgbClr val="E98D0A"/>
      </a:accent2>
      <a:accent3>
        <a:srgbClr val="969696"/>
      </a:accent3>
      <a:accent4>
        <a:srgbClr val="808080"/>
      </a:accent4>
      <a:accent5>
        <a:srgbClr val="C40724"/>
      </a:accent5>
      <a:accent6>
        <a:srgbClr val="3F4F6C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EF55019BAB0549B2C20BFAAB8A2896" ma:contentTypeVersion="16" ma:contentTypeDescription="Create a new document." ma:contentTypeScope="" ma:versionID="85cef1d12f529d56583853ef5dc33f7c">
  <xsd:schema xmlns:xsd="http://www.w3.org/2001/XMLSchema" xmlns:xs="http://www.w3.org/2001/XMLSchema" xmlns:p="http://schemas.microsoft.com/office/2006/metadata/properties" xmlns:ns2="5e41b080-9453-459c-bb93-b19be7335f42" xmlns:ns3="4e58ebf2-e4df-4cd3-9186-1e42b3ede124" targetNamespace="http://schemas.microsoft.com/office/2006/metadata/properties" ma:root="true" ma:fieldsID="ccccdfc22f8c8f07a3477280a29706aa" ns2:_="" ns3:_="">
    <xsd:import namespace="5e41b080-9453-459c-bb93-b19be7335f42"/>
    <xsd:import namespace="4e58ebf2-e4df-4cd3-9186-1e42b3ede124"/>
    <xsd:element name="properties">
      <xsd:complexType>
        <xsd:sequence>
          <xsd:element name="documentManagement">
            <xsd:complexType>
              <xsd:all>
                <xsd:element ref="ns2:Due_x0020_Date" minOccurs="0"/>
                <xsd:element ref="ns2:Status" minOccurs="0"/>
                <xsd:element ref="ns2:Comments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1b080-9453-459c-bb93-b19be7335f42" elementFormDefault="qualified">
    <xsd:import namespace="http://schemas.microsoft.com/office/2006/documentManagement/types"/>
    <xsd:import namespace="http://schemas.microsoft.com/office/infopath/2007/PartnerControls"/>
    <xsd:element name="Due_x0020_Date" ma:index="8" nillable="true" ma:displayName="Due Date" ma:format="DateOnly" ma:internalName="Due_x0020_Date">
      <xsd:simpleType>
        <xsd:restriction base="dms:DateTime"/>
      </xsd:simpleType>
    </xsd:element>
    <xsd:element name="Status" ma:index="9" nillable="true" ma:displayName="Status" ma:format="Dropdown" ma:internalName="Status">
      <xsd:simpleType>
        <xsd:restriction base="dms:Choice">
          <xsd:enumeration value="For Partner Review"/>
          <xsd:enumeration value="For Collegis Review"/>
          <xsd:enumeration value="Approved by Partner"/>
        </xsd:restriction>
      </xsd:simpleType>
    </xsd:element>
    <xsd:element name="Comments" ma:index="10" nillable="true" ma:displayName="Comments" ma:internalName="Comments">
      <xsd:simpleType>
        <xsd:restriction base="dms:Note">
          <xsd:maxLength value="255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1040b95-0fdc-46ce-be91-73dc895452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8ebf2-e4df-4cd3-9186-1e42b3ede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f5f3a8b-878a-4d06-a8de-79a1d9f1fffd}" ma:internalName="TaxCatchAll" ma:showField="CatchAllData" ma:web="4e58ebf2-e4df-4cd3-9186-1e42b3ede1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e41b080-9453-459c-bb93-b19be7335f42" xsi:nil="true"/>
    <Comments xmlns="5e41b080-9453-459c-bb93-b19be7335f42" xsi:nil="true"/>
    <Due_x0020_Date xmlns="5e41b080-9453-459c-bb93-b19be7335f42" xsi:nil="true"/>
    <lcf76f155ced4ddcb4097134ff3c332f xmlns="5e41b080-9453-459c-bb93-b19be7335f42">
      <Terms xmlns="http://schemas.microsoft.com/office/infopath/2007/PartnerControls"/>
    </lcf76f155ced4ddcb4097134ff3c332f>
    <TaxCatchAll xmlns="4e58ebf2-e4df-4cd3-9186-1e42b3ede124" xsi:nil="true"/>
  </documentManagement>
</p:properties>
</file>

<file path=customXml/itemProps1.xml><?xml version="1.0" encoding="utf-8"?>
<ds:datastoreItem xmlns:ds="http://schemas.openxmlformats.org/officeDocument/2006/customXml" ds:itemID="{9CF61A49-4D10-4766-A14F-23E782928181}"/>
</file>

<file path=customXml/itemProps2.xml><?xml version="1.0" encoding="utf-8"?>
<ds:datastoreItem xmlns:ds="http://schemas.openxmlformats.org/officeDocument/2006/customXml" ds:itemID="{44BEF3DF-4512-4BFE-B155-CF26617B1282}"/>
</file>

<file path=customXml/itemProps3.xml><?xml version="1.0" encoding="utf-8"?>
<ds:datastoreItem xmlns:ds="http://schemas.openxmlformats.org/officeDocument/2006/customXml" ds:itemID="{8D00F308-B976-47E3-9071-E0AAE63F658F}"/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3321</Words>
  <Application>Microsoft Office PowerPoint</Application>
  <PresentationFormat>Custom</PresentationFormat>
  <Paragraphs>401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Noto Sans Symbols</vt:lpstr>
      <vt:lpstr>Times New Roman</vt:lpstr>
      <vt:lpstr>Helvetica Neue</vt:lpstr>
      <vt:lpstr>AvenirNextLTPro</vt:lpstr>
      <vt:lpstr>Arial</vt:lpstr>
      <vt:lpstr>Calibri</vt:lpstr>
      <vt:lpstr>Helvetica</vt:lpstr>
      <vt:lpstr>Roboto</vt:lpstr>
      <vt:lpstr>Söhne</vt:lpstr>
      <vt:lpstr>Monotype Sorts</vt:lpstr>
      <vt:lpstr>Breeze</vt:lpstr>
      <vt:lpstr>Breeze</vt:lpstr>
      <vt:lpstr>Relational Database Implementation and Applications</vt:lpstr>
      <vt:lpstr>Lesson 4: Indexing and Hashing</vt:lpstr>
      <vt:lpstr>Definition: Indexing</vt:lpstr>
      <vt:lpstr>Primary and Secondary indexes</vt:lpstr>
      <vt:lpstr>Primary and Secondary indexes …cont’d</vt:lpstr>
      <vt:lpstr>Multilevel index</vt:lpstr>
      <vt:lpstr>Index update: Single-level index Insertion</vt:lpstr>
      <vt:lpstr>Index update: single-level index deletion</vt:lpstr>
      <vt:lpstr>B+ tree index</vt:lpstr>
      <vt:lpstr>Properties of B+-trees</vt:lpstr>
      <vt:lpstr>Example of a B+ tree</vt:lpstr>
      <vt:lpstr>Size of B+ tree nodes</vt:lpstr>
      <vt:lpstr>Example: B+ tree structure with n=3</vt:lpstr>
      <vt:lpstr>B+ tree no. of pointers and keys</vt:lpstr>
      <vt:lpstr>Search Algorithm [Find (k)]</vt:lpstr>
      <vt:lpstr>Find (k=120), n=3</vt:lpstr>
      <vt:lpstr>B+ tree insertion</vt:lpstr>
      <vt:lpstr>Insertion algorithm</vt:lpstr>
      <vt:lpstr>Case: simple insert into B+ tree</vt:lpstr>
      <vt:lpstr>Simple case: insert into B+ tree</vt:lpstr>
      <vt:lpstr>Case: leaf overflow - insert into B+ tree</vt:lpstr>
      <vt:lpstr>Case: leaf overflow - insert into B+ tree</vt:lpstr>
      <vt:lpstr>Case: Non-leaf overflow - insert into B+ tree</vt:lpstr>
      <vt:lpstr>Case: Non-leaf overflow - insert into B+ tree</vt:lpstr>
      <vt:lpstr>Case: New root - insert into B+ tree</vt:lpstr>
      <vt:lpstr>Case: New root - insert into B+ tree</vt:lpstr>
      <vt:lpstr>B+ tree deletion</vt:lpstr>
      <vt:lpstr>Deletion algorithm</vt:lpstr>
      <vt:lpstr>Case: simple delete from B+ tree</vt:lpstr>
      <vt:lpstr>Case: coalesce with sibling</vt:lpstr>
      <vt:lpstr>Case: coalesce with sibling</vt:lpstr>
      <vt:lpstr>Case: redistribute keys</vt:lpstr>
      <vt:lpstr>Case: redistribute keys</vt:lpstr>
      <vt:lpstr>Case: Non-leaf  coalesce</vt:lpstr>
      <vt:lpstr>Case: Non-leaf  coalesce</vt:lpstr>
      <vt:lpstr>Hashing</vt:lpstr>
      <vt:lpstr>Basic concepts: Static hashing</vt:lpstr>
      <vt:lpstr>Example: Hash File Organization</vt:lpstr>
      <vt:lpstr>Bucket Overflows</vt:lpstr>
      <vt:lpstr>Hash Indexing</vt:lpstr>
      <vt:lpstr>Drawbacks of Static Hashing</vt:lpstr>
      <vt:lpstr>Practice Activity: B+ tree insertion &amp; deletion</vt:lpstr>
      <vt:lpstr>Practice Activity: B+ tree insertion &amp; deletion …cont’d</vt:lpstr>
      <vt:lpstr>Assessment Activity 5: B+ tree insertion &amp; deletion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 Implementation and Applications</dc:title>
  <dc:creator>balekaki.gerald balekaki.gerald</dc:creator>
  <cp:lastModifiedBy>balekaki.gerald balekaki.gerald</cp:lastModifiedBy>
  <cp:revision>18</cp:revision>
  <dcterms:modified xsi:type="dcterms:W3CDTF">2023-08-23T14:46:21Z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0x010100F3EF55019BAB0549B2C20BFAAB8A2896</vt:lpwstr>
  </property>
</Properties>
</file>